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sldIdLst>
    <p:sldId id="509" r:id="rId5"/>
    <p:sldId id="506" r:id="rId6"/>
    <p:sldId id="507" r:id="rId7"/>
    <p:sldId id="508" r:id="rId8"/>
    <p:sldId id="264" r:id="rId9"/>
    <p:sldId id="263" r:id="rId10"/>
    <p:sldId id="266" r:id="rId11"/>
    <p:sldId id="262" r:id="rId12"/>
    <p:sldId id="267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bia, Diandra (ETW Others Comms)" initials="AD(OC" lastIdx="5" clrIdx="0">
    <p:extLst>
      <p:ext uri="{19B8F6BF-5375-455C-9EA6-DF929625EA0E}">
        <p15:presenceInfo xmlns:p15="http://schemas.microsoft.com/office/powerpoint/2012/main" userId="S::Diandra.Arbia@nike.com::b5071c74-e0d6-40f6-a792-16f8115b8e60" providerId="AD"/>
      </p:ext>
    </p:extLst>
  </p:cmAuthor>
  <p:cmAuthor id="2" name="Eduardo Veronezi Garcia" initials="EVG" lastIdx="4" clrIdx="1">
    <p:extLst>
      <p:ext uri="{19B8F6BF-5375-455C-9EA6-DF929625EA0E}">
        <p15:presenceInfo xmlns:p15="http://schemas.microsoft.com/office/powerpoint/2012/main" userId="S::evgarcia@vegacon.com.br::cb1a7e7f-0783-4459-a9e5-09ee7a4f41e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E2"/>
    <a:srgbClr val="363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>
      <p:cViewPr>
        <p:scale>
          <a:sx n="75" d="100"/>
          <a:sy n="75" d="100"/>
        </p:scale>
        <p:origin x="518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viewProps" Target="viewProps.xml" /><Relationship Id="rId3" Type="http://schemas.openxmlformats.org/officeDocument/2006/relationships/customXml" Target="../customXml/item3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presProps" Target="presProps.xml" /><Relationship Id="rId2" Type="http://schemas.openxmlformats.org/officeDocument/2006/relationships/customXml" Target="../customXml/item2.xml" /><Relationship Id="rId16" Type="http://schemas.openxmlformats.org/officeDocument/2006/relationships/commentAuthors" Target="commentAuthors.xml" /><Relationship Id="rId20" Type="http://schemas.openxmlformats.org/officeDocument/2006/relationships/tableStyles" Target="tableStyles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5" Type="http://schemas.openxmlformats.org/officeDocument/2006/relationships/slide" Target="slides/slide1.xml" /><Relationship Id="rId15" Type="http://schemas.openxmlformats.org/officeDocument/2006/relationships/notesMaster" Target="notesMasters/notesMaster1.xml" /><Relationship Id="rId10" Type="http://schemas.openxmlformats.org/officeDocument/2006/relationships/slide" Target="slides/slide6.xml" /><Relationship Id="rId19" Type="http://schemas.openxmlformats.org/officeDocument/2006/relationships/theme" Target="theme/theme1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2D3A4-B8F8-4ADA-8A19-000F34822129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2C103-C3F5-408B-B230-0EC72346C65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288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E81C8A-AE31-4605-9D62-7D2053EF784C}" type="slidenum">
              <a:rPr kumimoji="0" lang="pt-B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481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2ADB4-4B79-4555-8519-E393CA9817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DA0D28-9947-42C3-985F-CD88C6481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0C277-3230-449F-A5D7-FBFC6C511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ED90A-A85C-4E30-8460-B72EA33778B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F3A81-55A9-4751-8708-F227BB825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8000F-F659-47B6-BDE0-CFCE51FFB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D28FE-2B1E-447D-90A2-A0DD668B9C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71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2CFC5-C452-4B74-950F-A5E52607F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556D92-E19D-4FAE-848F-BA2F77A1D4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05EC2-CA98-419A-BD4C-5F6E95772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ED90A-A85C-4E30-8460-B72EA33778B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16F51-0875-4392-9A1D-61DF3289F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9E6F7-8025-4EE8-8A5D-724807BB8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D28FE-2B1E-447D-90A2-A0DD668B9C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64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F9A8BF-279F-4B13-BA5F-F6412FFDF0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0A58E9-4673-47C6-BB8C-D6B0FCC595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7825F-C485-47E9-BB34-AF4546BA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ED90A-A85C-4E30-8460-B72EA33778B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6236F-A38B-42F8-9883-A173F0A01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D0478-9C9F-47FD-853D-633E3709D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D28FE-2B1E-447D-90A2-A0DD668B9C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65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81336-0F35-4EE4-8CDB-222B00417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17629-6D8E-4B76-B066-E0C21E18E3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0A8E8A-A20B-4D07-80C4-6C8576CBF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ED90A-A85C-4E30-8460-B72EA33778B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F7F38-2C22-4891-B339-6F82C3452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C998D-7CD3-4C10-8662-32DCDDA6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D28FE-2B1E-447D-90A2-A0DD668B9C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419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D4CE1-6DFC-4078-B504-F81098D04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976CF0-7925-4243-864A-CFEF370684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7A8D8-06F6-4A84-9038-F4F3C524A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ED90A-A85C-4E30-8460-B72EA33778B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2EDF91-8FF0-44F4-AEA4-8B0455B73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441071-0CC1-4D7F-997A-49CD42541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D28FE-2B1E-447D-90A2-A0DD668B9C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459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ADB9B-B0A0-4092-BCA4-369EB1960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069B3-DB1C-48B7-9176-DD09181677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EF789D-D6D2-4F3C-8537-C0034DD7AC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1973FB-F58A-413A-B0AD-C3B185DEA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ED90A-A85C-4E30-8460-B72EA33778B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DEE4E-C505-4346-935B-2E03DD448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4DE8E4-FA16-45D1-A7FD-C9FDCA754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D28FE-2B1E-447D-90A2-A0DD668B9C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995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165C9-0B74-472C-9793-19DC8451E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16B32-72CD-4C91-B29C-97E973A8E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69FE33-233C-4E4E-AB08-5A3299E070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492034-C820-4009-A6C6-1A217C0DC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F981D7-C122-4B5A-8C05-DE12CA99CC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E86389-00AC-4DF2-8DC0-DDD6FDBCA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ED90A-A85C-4E30-8460-B72EA33778B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52BCB6-777F-40E3-AD3C-71E56E020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88F4CD-5AE5-4982-B57B-5477CB0EF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D28FE-2B1E-447D-90A2-A0DD668B9C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69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6B198-A8BF-46A0-BA10-89F546407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A3CF83-055A-4646-984E-66D86569D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ED90A-A85C-4E30-8460-B72EA33778B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9465AC-DE69-49F4-8097-A06DB7F0E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870264-91EC-4C6E-B03C-0CC13681E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D28FE-2B1E-447D-90A2-A0DD668B9C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41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CBA8F4-4096-45AB-B81B-D36F916CF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ED90A-A85C-4E30-8460-B72EA33778B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8AFF27-C28F-4698-9F06-AB6844706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86E87-D736-40C3-9A85-60FEB757C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D28FE-2B1E-447D-90A2-A0DD668B9C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61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4994C-0CC6-4830-A90B-26E79CBDA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AA396-1CE1-4C56-AD7F-A937B770D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3AF53C-F455-421E-9FE3-8999C4A52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F5AB9D-0729-4796-A11E-B7D9B6DDE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ED90A-A85C-4E30-8460-B72EA33778B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A5829-EBDA-4794-A3E6-105BD4294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F6CA2B-4F2F-45E6-B0A1-661D0FF40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D28FE-2B1E-447D-90A2-A0DD668B9C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00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876C7-C421-418E-BA53-D195BB39A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82FA6-FF7A-4F14-94DC-4DD26606C9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56DC07-4EAD-48E1-9B3D-14892EE60A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041144-1F6B-4D19-91DD-A9DD043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ED90A-A85C-4E30-8460-B72EA33778B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DAF7A2-FEC6-453C-870D-F6A4AD1FA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7CC4C-BBCA-42D5-838E-5D2AA91E3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D28FE-2B1E-447D-90A2-A0DD668B9C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087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81DDBB-3BE2-4163-9F7F-251253359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940ADD-FECF-488F-8559-CFFA30030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27801-55E8-4931-9B02-28F79484F5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ED90A-A85C-4E30-8460-B72EA33778B6}" type="datetimeFigureOut">
              <a:rPr lang="en-US" smtClean="0"/>
              <a:t>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394B6-7692-40FF-A4AC-80F9B1365B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04E30-2EDE-4046-9A32-E495B9B96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D28FE-2B1E-447D-90A2-A0DD668B9C83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2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2.png" /><Relationship Id="rId7" Type="http://schemas.openxmlformats.org/officeDocument/2006/relationships/image" Target="../media/image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Relationship Id="rId9" Type="http://schemas.openxmlformats.org/officeDocument/2006/relationships/image" Target="../media/image8.png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 /><Relationship Id="rId3" Type="http://schemas.openxmlformats.org/officeDocument/2006/relationships/image" Target="../media/image16.png" /><Relationship Id="rId7" Type="http://schemas.openxmlformats.org/officeDocument/2006/relationships/image" Target="../media/image21.png" /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5.png" /><Relationship Id="rId5" Type="http://schemas.openxmlformats.org/officeDocument/2006/relationships/image" Target="../media/image49.png" /><Relationship Id="rId4" Type="http://schemas.openxmlformats.org/officeDocument/2006/relationships/image" Target="../media/image48.png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 /><Relationship Id="rId3" Type="http://schemas.openxmlformats.org/officeDocument/2006/relationships/image" Target="../media/image9.jpg" /><Relationship Id="rId7" Type="http://schemas.openxmlformats.org/officeDocument/2006/relationships/image" Target="../media/image13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2.png" /><Relationship Id="rId5" Type="http://schemas.openxmlformats.org/officeDocument/2006/relationships/image" Target="../media/image11.png" /><Relationship Id="rId4" Type="http://schemas.openxmlformats.org/officeDocument/2006/relationships/image" Target="../media/image10.png" /><Relationship Id="rId9" Type="http://schemas.openxmlformats.org/officeDocument/2006/relationships/image" Target="../media/image15.pn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 /><Relationship Id="rId3" Type="http://schemas.openxmlformats.org/officeDocument/2006/relationships/image" Target="../media/image16.png" /><Relationship Id="rId7" Type="http://schemas.openxmlformats.org/officeDocument/2006/relationships/image" Target="../media/image20.png" /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9.png" /><Relationship Id="rId5" Type="http://schemas.openxmlformats.org/officeDocument/2006/relationships/image" Target="../media/image18.png" /><Relationship Id="rId10" Type="http://schemas.openxmlformats.org/officeDocument/2006/relationships/image" Target="../media/image23.png" /><Relationship Id="rId4" Type="http://schemas.openxmlformats.org/officeDocument/2006/relationships/image" Target="../media/image17.png" /><Relationship Id="rId9" Type="http://schemas.openxmlformats.org/officeDocument/2006/relationships/image" Target="../media/image22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 /><Relationship Id="rId3" Type="http://schemas.openxmlformats.org/officeDocument/2006/relationships/image" Target="../media/image16.png" /><Relationship Id="rId7" Type="http://schemas.openxmlformats.org/officeDocument/2006/relationships/image" Target="../media/image27.png" /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26.png" /><Relationship Id="rId5" Type="http://schemas.openxmlformats.org/officeDocument/2006/relationships/image" Target="../media/image25.png" /><Relationship Id="rId10" Type="http://schemas.openxmlformats.org/officeDocument/2006/relationships/image" Target="../media/image29.jpg" /><Relationship Id="rId4" Type="http://schemas.openxmlformats.org/officeDocument/2006/relationships/image" Target="../media/image24.png" /><Relationship Id="rId9" Type="http://schemas.openxmlformats.org/officeDocument/2006/relationships/image" Target="../media/image15.pn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 /><Relationship Id="rId3" Type="http://schemas.openxmlformats.org/officeDocument/2006/relationships/image" Target="../media/image16.png" /><Relationship Id="rId7" Type="http://schemas.openxmlformats.org/officeDocument/2006/relationships/image" Target="../media/image32.png" /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1.png" /><Relationship Id="rId5" Type="http://schemas.openxmlformats.org/officeDocument/2006/relationships/image" Target="../media/image30.png" /><Relationship Id="rId10" Type="http://schemas.openxmlformats.org/officeDocument/2006/relationships/image" Target="../media/image12.png" /><Relationship Id="rId4" Type="http://schemas.openxmlformats.org/officeDocument/2006/relationships/image" Target="../media/image15.png" /><Relationship Id="rId9" Type="http://schemas.openxmlformats.org/officeDocument/2006/relationships/image" Target="../media/image21.pn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 /><Relationship Id="rId3" Type="http://schemas.openxmlformats.org/officeDocument/2006/relationships/image" Target="../media/image16.png" /><Relationship Id="rId7" Type="http://schemas.openxmlformats.org/officeDocument/2006/relationships/image" Target="../media/image15.png" /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6.png" /><Relationship Id="rId5" Type="http://schemas.openxmlformats.org/officeDocument/2006/relationships/image" Target="../media/image35.png" /><Relationship Id="rId4" Type="http://schemas.openxmlformats.org/officeDocument/2006/relationships/image" Target="../media/image34.png" /><Relationship Id="rId9" Type="http://schemas.openxmlformats.org/officeDocument/2006/relationships/image" Target="../media/image12.png" 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 /><Relationship Id="rId3" Type="http://schemas.openxmlformats.org/officeDocument/2006/relationships/image" Target="../media/image16.png" /><Relationship Id="rId7" Type="http://schemas.openxmlformats.org/officeDocument/2006/relationships/image" Target="../media/image39.png" /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38.png" /><Relationship Id="rId5" Type="http://schemas.openxmlformats.org/officeDocument/2006/relationships/image" Target="../media/image37.png" /><Relationship Id="rId4" Type="http://schemas.openxmlformats.org/officeDocument/2006/relationships/image" Target="../media/image15.png" /><Relationship Id="rId9" Type="http://schemas.openxmlformats.org/officeDocument/2006/relationships/image" Target="../media/image21.pn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 /><Relationship Id="rId3" Type="http://schemas.openxmlformats.org/officeDocument/2006/relationships/image" Target="../media/image16.png" /><Relationship Id="rId7" Type="http://schemas.openxmlformats.org/officeDocument/2006/relationships/image" Target="../media/image40.png" /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12.png" /><Relationship Id="rId5" Type="http://schemas.openxmlformats.org/officeDocument/2006/relationships/image" Target="../media/image21.png" /><Relationship Id="rId4" Type="http://schemas.openxmlformats.org/officeDocument/2006/relationships/image" Target="../media/image15.png" /><Relationship Id="rId9" Type="http://schemas.openxmlformats.org/officeDocument/2006/relationships/image" Target="../media/image41.png" 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 /><Relationship Id="rId3" Type="http://schemas.openxmlformats.org/officeDocument/2006/relationships/image" Target="../media/image16.png" /><Relationship Id="rId7" Type="http://schemas.openxmlformats.org/officeDocument/2006/relationships/image" Target="../media/image43.png" /><Relationship Id="rId12" Type="http://schemas.openxmlformats.org/officeDocument/2006/relationships/image" Target="../media/image15.png" /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42.png" /><Relationship Id="rId11" Type="http://schemas.openxmlformats.org/officeDocument/2006/relationships/image" Target="../media/image47.png" /><Relationship Id="rId5" Type="http://schemas.openxmlformats.org/officeDocument/2006/relationships/image" Target="../media/image12.png" /><Relationship Id="rId10" Type="http://schemas.openxmlformats.org/officeDocument/2006/relationships/image" Target="../media/image46.png" /><Relationship Id="rId4" Type="http://schemas.openxmlformats.org/officeDocument/2006/relationships/image" Target="../media/image21.png" /><Relationship Id="rId9" Type="http://schemas.openxmlformats.org/officeDocument/2006/relationships/image" Target="../media/image45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adrão do plano de fundo&#10;&#10;Descrição gerada automaticamente com confiança baixa">
            <a:extLst>
              <a:ext uri="{FF2B5EF4-FFF2-40B4-BE49-F238E27FC236}">
                <a16:creationId xmlns:a16="http://schemas.microsoft.com/office/drawing/2014/main" id="{54C655CF-47DE-4D41-85D1-9B8277AC13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Forma, Retângulo&#10;&#10;Descrição gerada automaticamente">
            <a:extLst>
              <a:ext uri="{FF2B5EF4-FFF2-40B4-BE49-F238E27FC236}">
                <a16:creationId xmlns:a16="http://schemas.microsoft.com/office/drawing/2014/main" id="{201D1B35-5066-4891-91D7-8F8868E7B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Imagem 6" descr="Forma&#10;&#10;Descrição gerada automaticamente com confiança média">
            <a:extLst>
              <a:ext uri="{FF2B5EF4-FFF2-40B4-BE49-F238E27FC236}">
                <a16:creationId xmlns:a16="http://schemas.microsoft.com/office/drawing/2014/main" id="{DD51F3FF-8440-4BF8-A03B-B90701975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m 8" descr="Uma imagem contendo animal&#10;&#10;Descrição gerada automaticamente">
            <a:extLst>
              <a:ext uri="{FF2B5EF4-FFF2-40B4-BE49-F238E27FC236}">
                <a16:creationId xmlns:a16="http://schemas.microsoft.com/office/drawing/2014/main" id="{CCD7F7C9-2261-4FBF-AEFC-9DB9E98C26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Imagem 10" descr="Forma&#10;&#10;Descrição gerada automaticamente com confiança média">
            <a:extLst>
              <a:ext uri="{FF2B5EF4-FFF2-40B4-BE49-F238E27FC236}">
                <a16:creationId xmlns:a16="http://schemas.microsoft.com/office/drawing/2014/main" id="{BBC5194F-E409-47EE-9283-7B58C67C43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8" r="7931"/>
          <a:stretch/>
        </p:blipFill>
        <p:spPr>
          <a:xfrm>
            <a:off x="5297213" y="0"/>
            <a:ext cx="5927835" cy="6858000"/>
          </a:xfrm>
          <a:prstGeom prst="rect">
            <a:avLst/>
          </a:prstGeom>
        </p:spPr>
      </p:pic>
      <p:pic>
        <p:nvPicPr>
          <p:cNvPr id="13" name="Imagem 12" descr="Fundo preto com letras brancas&#10;&#10;Descrição gerada automaticamente">
            <a:extLst>
              <a:ext uri="{FF2B5EF4-FFF2-40B4-BE49-F238E27FC236}">
                <a16:creationId xmlns:a16="http://schemas.microsoft.com/office/drawing/2014/main" id="{5FC19732-3745-4FD5-8D9E-34A9849652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0" r="4599"/>
          <a:stretch/>
        </p:blipFill>
        <p:spPr>
          <a:xfrm>
            <a:off x="5703613" y="0"/>
            <a:ext cx="5927835" cy="6858000"/>
          </a:xfrm>
          <a:prstGeom prst="rect">
            <a:avLst/>
          </a:prstGeom>
        </p:spPr>
      </p:pic>
      <p:pic>
        <p:nvPicPr>
          <p:cNvPr id="15" name="Imagem 14" descr="Padrão do plano de fundo&#10;&#10;Descrição gerada automaticamente com confiança média">
            <a:extLst>
              <a:ext uri="{FF2B5EF4-FFF2-40B4-BE49-F238E27FC236}">
                <a16:creationId xmlns:a16="http://schemas.microsoft.com/office/drawing/2014/main" id="{F95BB4F7-0607-470E-821C-5D0262ED0D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42"/>
          <a:stretch/>
        </p:blipFill>
        <p:spPr>
          <a:xfrm>
            <a:off x="8198069" y="0"/>
            <a:ext cx="3993931" cy="6858000"/>
          </a:xfrm>
          <a:prstGeom prst="rect">
            <a:avLst/>
          </a:prstGeom>
        </p:spPr>
      </p:pic>
      <p:pic>
        <p:nvPicPr>
          <p:cNvPr id="17" name="Imagem 16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0676DAC7-F274-42F8-8DCC-EA4EFDC400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0" t="43729" r="62759" b="44623"/>
          <a:stretch/>
        </p:blipFill>
        <p:spPr>
          <a:xfrm>
            <a:off x="3629573" y="2998953"/>
            <a:ext cx="910897" cy="798785"/>
          </a:xfrm>
          <a:prstGeom prst="rect">
            <a:avLst/>
          </a:prstGeom>
        </p:spPr>
      </p:pic>
      <p:pic>
        <p:nvPicPr>
          <p:cNvPr id="18" name="Imagem 17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43992C65-2AD7-4723-8872-0B4546C1159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42" t="39999" r="31494" b="40740"/>
          <a:stretch/>
        </p:blipFill>
        <p:spPr>
          <a:xfrm>
            <a:off x="4540469" y="2743200"/>
            <a:ext cx="3811753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06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decel="10000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decel="100000" autoRev="1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animScale>
                                      <p:cBhvr>
                                        <p:cTn id="34" dur="1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4.16667E-6 3.7037E-6 L -0.00504 0.04166 " pathEditMode="relative" rAng="0" ptsTypes="AA">
                                      <p:cBhvr>
                                        <p:cTn id="39" dur="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20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 descr="Uma imagem contendo Forma&#10;&#10;Descrição gerada automaticamente">
            <a:extLst>
              <a:ext uri="{FF2B5EF4-FFF2-40B4-BE49-F238E27FC236}">
                <a16:creationId xmlns:a16="http://schemas.microsoft.com/office/drawing/2014/main" id="{65096023-4E14-4DD7-BCD1-42B652262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5" name="Imagem 24" descr="Imagem em preto e branco&#10;&#10;Descrição gerada automaticamente">
            <a:extLst>
              <a:ext uri="{FF2B5EF4-FFF2-40B4-BE49-F238E27FC236}">
                <a16:creationId xmlns:a16="http://schemas.microsoft.com/office/drawing/2014/main" id="{8B125B3B-E907-402C-8B0B-6F07397D18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" r="32222" b="2469"/>
          <a:stretch/>
        </p:blipFill>
        <p:spPr>
          <a:xfrm>
            <a:off x="-1008943" y="229139"/>
            <a:ext cx="8263467" cy="6451600"/>
          </a:xfrm>
          <a:prstGeom prst="rect">
            <a:avLst/>
          </a:prstGeom>
        </p:spPr>
      </p:pic>
      <p:sp>
        <p:nvSpPr>
          <p:cNvPr id="49" name="Retângulo 48">
            <a:extLst>
              <a:ext uri="{FF2B5EF4-FFF2-40B4-BE49-F238E27FC236}">
                <a16:creationId xmlns:a16="http://schemas.microsoft.com/office/drawing/2014/main" id="{85B9E229-33CA-4F93-8F40-97B613953BA4}"/>
              </a:ext>
            </a:extLst>
          </p:cNvPr>
          <p:cNvSpPr/>
          <p:nvPr/>
        </p:nvSpPr>
        <p:spPr>
          <a:xfrm>
            <a:off x="757242" y="4317358"/>
            <a:ext cx="4509240" cy="1851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Imagem 44" descr="Homem com as mãos&#10;&#10;Descrição gerada automaticamente">
            <a:extLst>
              <a:ext uri="{FF2B5EF4-FFF2-40B4-BE49-F238E27FC236}">
                <a16:creationId xmlns:a16="http://schemas.microsoft.com/office/drawing/2014/main" id="{A68F5115-BB87-4CEA-86FE-7A469F712F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6" r="502"/>
          <a:stretch/>
        </p:blipFill>
        <p:spPr>
          <a:xfrm>
            <a:off x="3578062" y="0"/>
            <a:ext cx="8613938" cy="6858000"/>
          </a:xfrm>
          <a:prstGeom prst="rect">
            <a:avLst/>
          </a:prstGeom>
        </p:spPr>
      </p:pic>
      <p:pic>
        <p:nvPicPr>
          <p:cNvPr id="47" name="Imagem 46" descr="Forma&#10;&#10;Descrição gerada automaticamente com confiança média">
            <a:extLst>
              <a:ext uri="{FF2B5EF4-FFF2-40B4-BE49-F238E27FC236}">
                <a16:creationId xmlns:a16="http://schemas.microsoft.com/office/drawing/2014/main" id="{EBE518C7-B9B0-486C-AE48-BE5602356F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2"/>
          <a:stretch/>
        </p:blipFill>
        <p:spPr>
          <a:xfrm>
            <a:off x="6729046" y="0"/>
            <a:ext cx="5462954" cy="6858000"/>
          </a:xfrm>
          <a:prstGeom prst="rect">
            <a:avLst/>
          </a:prstGeom>
        </p:spPr>
      </p:pic>
      <p:sp>
        <p:nvSpPr>
          <p:cNvPr id="41" name="CaixaDeTexto 7">
            <a:extLst>
              <a:ext uri="{FF2B5EF4-FFF2-40B4-BE49-F238E27FC236}">
                <a16:creationId xmlns:a16="http://schemas.microsoft.com/office/drawing/2014/main" id="{C4B4CDEB-8342-4A57-8F53-36AB2457009D}"/>
              </a:ext>
            </a:extLst>
          </p:cNvPr>
          <p:cNvSpPr txBox="1"/>
          <p:nvPr/>
        </p:nvSpPr>
        <p:spPr>
          <a:xfrm>
            <a:off x="1004067" y="1009246"/>
            <a:ext cx="546373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lnSpc>
                <a:spcPct val="80000"/>
              </a:lnSpc>
              <a:defRPr/>
            </a:pPr>
            <a:r>
              <a:rPr lang="pt-BR" sz="40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 aí, o que sua empresa precisa?</a:t>
            </a:r>
          </a:p>
        </p:txBody>
      </p:sp>
      <p:sp>
        <p:nvSpPr>
          <p:cNvPr id="42" name="CaixaDeTexto 8">
            <a:extLst>
              <a:ext uri="{FF2B5EF4-FFF2-40B4-BE49-F238E27FC236}">
                <a16:creationId xmlns:a16="http://schemas.microsoft.com/office/drawing/2014/main" id="{AB8EEF0C-7DE0-48E4-A950-52B03E0AAC0D}"/>
              </a:ext>
            </a:extLst>
          </p:cNvPr>
          <p:cNvSpPr txBox="1"/>
          <p:nvPr/>
        </p:nvSpPr>
        <p:spPr>
          <a:xfrm>
            <a:off x="1004067" y="2441806"/>
            <a:ext cx="348424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lnSpc>
                <a:spcPct val="90000"/>
              </a:lnSpc>
              <a:defRPr/>
            </a:pPr>
            <a:r>
              <a:rPr lang="pt-BR" sz="2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Seja o que for, o Grupo Vega pode atender.</a:t>
            </a:r>
          </a:p>
          <a:p>
            <a:pPr defTabSz="609475">
              <a:lnSpc>
                <a:spcPct val="90000"/>
              </a:lnSpc>
              <a:defRPr/>
            </a:pPr>
            <a:r>
              <a:rPr lang="pt-BR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Vamos fazer seus projetos acontecerem!</a:t>
            </a:r>
          </a:p>
        </p:txBody>
      </p:sp>
      <p:sp>
        <p:nvSpPr>
          <p:cNvPr id="43" name="CaixaDeTexto 8">
            <a:extLst>
              <a:ext uri="{FF2B5EF4-FFF2-40B4-BE49-F238E27FC236}">
                <a16:creationId xmlns:a16="http://schemas.microsoft.com/office/drawing/2014/main" id="{2CC87EC2-3BA7-4715-9362-FA777EED4268}"/>
              </a:ext>
            </a:extLst>
          </p:cNvPr>
          <p:cNvSpPr txBox="1"/>
          <p:nvPr/>
        </p:nvSpPr>
        <p:spPr>
          <a:xfrm>
            <a:off x="8113789" y="2490933"/>
            <a:ext cx="319429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lnSpc>
                <a:spcPct val="90000"/>
              </a:lnSpc>
              <a:defRPr/>
            </a:pPr>
            <a:r>
              <a:rPr lang="pt-BR" sz="3600" b="1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Try</a:t>
            </a:r>
            <a: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pt-BR" sz="3600" b="1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and</a:t>
            </a:r>
            <a: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 </a:t>
            </a:r>
            <a:r>
              <a:rPr lang="pt-BR" sz="3600" b="1" dirty="0" err="1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buy</a:t>
            </a:r>
            <a:r>
              <a:rPr lang="pt-BR" sz="3600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!</a:t>
            </a:r>
          </a:p>
        </p:txBody>
      </p:sp>
      <p:sp>
        <p:nvSpPr>
          <p:cNvPr id="44" name="CaixaDeTexto 8">
            <a:extLst>
              <a:ext uri="{FF2B5EF4-FFF2-40B4-BE49-F238E27FC236}">
                <a16:creationId xmlns:a16="http://schemas.microsoft.com/office/drawing/2014/main" id="{DC0B2C87-7747-4240-871B-A3F49E017561}"/>
              </a:ext>
            </a:extLst>
          </p:cNvPr>
          <p:cNvSpPr txBox="1"/>
          <p:nvPr/>
        </p:nvSpPr>
        <p:spPr>
          <a:xfrm>
            <a:off x="1004067" y="4616243"/>
            <a:ext cx="303549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defRPr/>
            </a:pPr>
            <a:r>
              <a:rPr lang="it-IT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Contato</a:t>
            </a:r>
          </a:p>
          <a:p>
            <a:pPr defTabSz="609475">
              <a:defRPr/>
            </a:pPr>
            <a:r>
              <a:rPr lang="it-IT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(11) 3900-2300</a:t>
            </a:r>
          </a:p>
          <a:p>
            <a:pPr defTabSz="609475">
              <a:defRPr/>
            </a:pPr>
            <a:r>
              <a:rPr lang="it-IT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comercial@vegacon.com.br</a:t>
            </a:r>
          </a:p>
          <a:p>
            <a:pPr defTabSz="609475">
              <a:defRPr/>
            </a:pPr>
            <a:r>
              <a:rPr lang="it-IT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http://www.vegacon.com.br/</a:t>
            </a:r>
          </a:p>
        </p:txBody>
      </p:sp>
      <p:pic>
        <p:nvPicPr>
          <p:cNvPr id="26" name="Imagem 25" descr="Tela de computador com luz verde&#10;&#10;Descrição gerada automaticamente">
            <a:extLst>
              <a:ext uri="{FF2B5EF4-FFF2-40B4-BE49-F238E27FC236}">
                <a16:creationId xmlns:a16="http://schemas.microsoft.com/office/drawing/2014/main" id="{917FC43A-109A-4C52-97A9-0FAA6C4D75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44" t="86418" b="2"/>
          <a:stretch/>
        </p:blipFill>
        <p:spPr>
          <a:xfrm>
            <a:off x="11209867" y="5926667"/>
            <a:ext cx="982133" cy="931333"/>
          </a:xfrm>
          <a:prstGeom prst="rect">
            <a:avLst/>
          </a:prstGeom>
        </p:spPr>
      </p:pic>
      <p:pic>
        <p:nvPicPr>
          <p:cNvPr id="37" name="Imagem 36" descr="Ícone&#10;&#10;Descrição gerada automaticamente com confiança média">
            <a:extLst>
              <a:ext uri="{FF2B5EF4-FFF2-40B4-BE49-F238E27FC236}">
                <a16:creationId xmlns:a16="http://schemas.microsoft.com/office/drawing/2014/main" id="{54B9D15B-9B1B-4357-904E-A95E650495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t="79012" r="86528" b="10617"/>
          <a:stretch/>
        </p:blipFill>
        <p:spPr>
          <a:xfrm>
            <a:off x="616665" y="666372"/>
            <a:ext cx="406400" cy="711200"/>
          </a:xfrm>
          <a:prstGeom prst="rect">
            <a:avLst/>
          </a:prstGeom>
        </p:spPr>
      </p:pic>
      <p:pic>
        <p:nvPicPr>
          <p:cNvPr id="40" name="Imagem 39" descr="Tela de computador com fundo escuro&#10;&#10;Descrição gerada automaticamente com confiança baixa">
            <a:extLst>
              <a:ext uri="{FF2B5EF4-FFF2-40B4-BE49-F238E27FC236}">
                <a16:creationId xmlns:a16="http://schemas.microsoft.com/office/drawing/2014/main" id="{1D90D619-4CCA-4D4C-A0EA-416A864B6D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9877" r="94167" b="62715"/>
          <a:stretch/>
        </p:blipFill>
        <p:spPr>
          <a:xfrm>
            <a:off x="4283339" y="3227588"/>
            <a:ext cx="508000" cy="508000"/>
          </a:xfrm>
          <a:prstGeom prst="rect">
            <a:avLst/>
          </a:prstGeom>
        </p:spPr>
      </p:pic>
      <p:pic>
        <p:nvPicPr>
          <p:cNvPr id="54" name="Imagem 53" descr="Ícone&#10;&#10;Descrição gerada automaticamente com confiança média">
            <a:extLst>
              <a:ext uri="{FF2B5EF4-FFF2-40B4-BE49-F238E27FC236}">
                <a16:creationId xmlns:a16="http://schemas.microsoft.com/office/drawing/2014/main" id="{D0521F91-E417-4E85-9C99-60FDC39F07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t="79012" r="86528" b="10617"/>
          <a:stretch/>
        </p:blipFill>
        <p:spPr>
          <a:xfrm>
            <a:off x="5063079" y="1667968"/>
            <a:ext cx="406400" cy="711200"/>
          </a:xfrm>
          <a:prstGeom prst="rect">
            <a:avLst/>
          </a:prstGeom>
        </p:spPr>
      </p:pic>
      <p:sp>
        <p:nvSpPr>
          <p:cNvPr id="55" name="CaixaDeTexto 8">
            <a:extLst>
              <a:ext uri="{FF2B5EF4-FFF2-40B4-BE49-F238E27FC236}">
                <a16:creationId xmlns:a16="http://schemas.microsoft.com/office/drawing/2014/main" id="{654AB8D0-ED1E-4083-AD70-03D35AE8573B}"/>
              </a:ext>
            </a:extLst>
          </p:cNvPr>
          <p:cNvSpPr txBox="1"/>
          <p:nvPr/>
        </p:nvSpPr>
        <p:spPr>
          <a:xfrm>
            <a:off x="8113789" y="3161493"/>
            <a:ext cx="31110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lnSpc>
                <a:spcPct val="90000"/>
              </a:lnSpc>
              <a:defRPr/>
            </a:pP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Entre em contato e verifique a possibilidade de aproveitar </a:t>
            </a:r>
            <a:br>
              <a:rPr lang="pt-BR" sz="2000" dirty="0">
                <a:solidFill>
                  <a:schemeClr val="bg1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</a:br>
            <a:r>
              <a:rPr lang="pt-BR" sz="2000" dirty="0">
                <a:solidFill>
                  <a:schemeClr val="bg1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uma degustação </a:t>
            </a:r>
            <a:br>
              <a:rPr lang="pt-BR" sz="2000" dirty="0">
                <a:solidFill>
                  <a:schemeClr val="bg1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</a:br>
            <a:r>
              <a:rPr lang="pt-BR" sz="2000" dirty="0">
                <a:solidFill>
                  <a:schemeClr val="bg1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das nossas soluções. </a:t>
            </a:r>
            <a:br>
              <a:rPr lang="pt-BR" sz="2000" dirty="0">
                <a:solidFill>
                  <a:schemeClr val="bg1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</a:b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Você só paga se aprovar.</a:t>
            </a:r>
          </a:p>
        </p:txBody>
      </p:sp>
      <p:pic>
        <p:nvPicPr>
          <p:cNvPr id="57" name="Imagem 56" descr="Ícone&#10;&#10;Descrição gerada automaticamente com confiança média">
            <a:extLst>
              <a:ext uri="{FF2B5EF4-FFF2-40B4-BE49-F238E27FC236}">
                <a16:creationId xmlns:a16="http://schemas.microsoft.com/office/drawing/2014/main" id="{8B79CE71-041F-4EC8-B1F6-4701CE3C2EE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t="79012" r="86528" b="10617"/>
          <a:stretch/>
        </p:blipFill>
        <p:spPr>
          <a:xfrm>
            <a:off x="3475612" y="5863405"/>
            <a:ext cx="406400" cy="711200"/>
          </a:xfrm>
          <a:prstGeom prst="rect">
            <a:avLst/>
          </a:prstGeom>
        </p:spPr>
      </p:pic>
      <p:pic>
        <p:nvPicPr>
          <p:cNvPr id="63" name="Imagem 62" descr="Tela de computador com fundo escuro&#10;&#10;Descrição gerada automaticamente com confiança baixa">
            <a:extLst>
              <a:ext uri="{FF2B5EF4-FFF2-40B4-BE49-F238E27FC236}">
                <a16:creationId xmlns:a16="http://schemas.microsoft.com/office/drawing/2014/main" id="{52DDFF3F-7B54-4CFB-AD9F-6307FE34070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9877" r="94167" b="62715"/>
          <a:stretch/>
        </p:blipFill>
        <p:spPr>
          <a:xfrm>
            <a:off x="7593698" y="2544681"/>
            <a:ext cx="508000" cy="508000"/>
          </a:xfrm>
          <a:prstGeom prst="rect">
            <a:avLst/>
          </a:prstGeom>
        </p:spPr>
      </p:pic>
      <p:pic>
        <p:nvPicPr>
          <p:cNvPr id="65" name="Imagem 64" descr="Ícone&#10;&#10;Descrição gerada automaticamente com confiança média">
            <a:extLst>
              <a:ext uri="{FF2B5EF4-FFF2-40B4-BE49-F238E27FC236}">
                <a16:creationId xmlns:a16="http://schemas.microsoft.com/office/drawing/2014/main" id="{E2A9861D-580E-41D5-819A-DDEC6C8692D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t="79012" r="86528" b="10617"/>
          <a:stretch/>
        </p:blipFill>
        <p:spPr>
          <a:xfrm>
            <a:off x="3252092" y="6056445"/>
            <a:ext cx="4064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8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35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4.79167E-6 3.33333E-6 L -0.07083 3.33333E-6 " pathEditMode="relative" rAng="0" ptsTypes="AA">
                                          <p:cBhvr>
                                            <p:cTn id="21" dur="750" spd="-100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4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1.04167E-6 1.11111E-6 L -1.04167E-6 0.09444 " pathEditMode="relative" rAng="0" ptsTypes="AA">
                                          <p:cBhvr>
                                            <p:cTn id="26" dur="500" spd="-100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72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decel="10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2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7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35" presetClass="path" presetSubtype="0" decel="10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08333E-7 -2.22222E-6 L 0.14609 -2.22222E-6 " pathEditMode="relative" rAng="0" ptsTypes="AA">
                                          <p:cBhvr>
                                            <p:cTn id="39" dur="750" spd="-100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05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2" presetClass="entr" presetSubtype="2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6" presetClass="emph" presetSubtype="0" decel="100000" autoRev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250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35" presetClass="emph" presetSubtype="0" repeatCount="2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1" dur="2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35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4.79167E-6 3.33333E-6 L -0.07083 3.33333E-6 " pathEditMode="relative" rAng="0" ptsTypes="AA">
                                          <p:cBhvr>
                                            <p:cTn id="56" dur="750" spd="-100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4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1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7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63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3.33333E-6 L 0.08268 3.33333E-6 " pathEditMode="relative" rAng="0" ptsTypes="AA">
                                          <p:cBhvr>
                                            <p:cTn id="68" dur="750" spd="-100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12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1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2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5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6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 animBg="1"/>
          <p:bldP spid="41" grpId="0"/>
          <p:bldP spid="41" grpId="1"/>
          <p:bldP spid="42" grpId="0"/>
          <p:bldP spid="42" grpId="1"/>
          <p:bldP spid="43" grpId="0"/>
          <p:bldP spid="43" grpId="1"/>
          <p:bldP spid="44" grpId="0"/>
          <p:bldP spid="44" grpId="1"/>
          <p:bldP spid="5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35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4.79167E-6 3.33333E-6 L -0.07083 3.33333E-6 " pathEditMode="relative" rAng="0" ptsTypes="AA">
                                          <p:cBhvr>
                                            <p:cTn id="21" dur="750" spd="-100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4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42" presetClass="path" presetSubtype="0" decel="100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1.04167E-6 1.11111E-6 L -1.04167E-6 0.09444 " pathEditMode="relative" rAng="0" ptsTypes="AA">
                                          <p:cBhvr>
                                            <p:cTn id="26" dur="500" spd="-100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72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decel="10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35" presetClass="emph" presetSubtype="0" repeatCount="2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4" dur="2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7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35" presetClass="path" presetSubtype="0" decel="10000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-2.08333E-7 -2.22222E-6 L 0.14609 -2.22222E-6 " pathEditMode="relative" rAng="0" ptsTypes="AA">
                                          <p:cBhvr>
                                            <p:cTn id="39" dur="750" spd="-100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305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2" presetClass="entr" presetSubtype="2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6" presetClass="emph" presetSubtype="0" decel="100000" autoRev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250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35" presetClass="emph" presetSubtype="0" repeatCount="2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51" dur="2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75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35" presetClass="path" presetSubtype="0" decel="100000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4.79167E-6 3.33333E-6 L -0.07083 3.33333E-6 " pathEditMode="relative" rAng="0" ptsTypes="AA">
                                          <p:cBhvr>
                                            <p:cTn id="56" dur="750" spd="-100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4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1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75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63" presetClass="path" presetSubtype="0" decel="10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3.33333E-6 L 0.08268 3.33333E-6 " pathEditMode="relative" rAng="0" ptsTypes="AA">
                                          <p:cBhvr>
                                            <p:cTn id="68" dur="750" spd="-100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12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9" grpId="0" animBg="1"/>
          <p:bldP spid="41" grpId="0"/>
          <p:bldP spid="41" grpId="1"/>
          <p:bldP spid="42" grpId="0"/>
          <p:bldP spid="42" grpId="1"/>
          <p:bldP spid="43" grpId="0"/>
          <p:bldP spid="43" grpId="1"/>
          <p:bldP spid="44" grpId="0"/>
          <p:bldP spid="44" grpId="1"/>
          <p:bldP spid="55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Forma&#10;&#10;Descrição gerada automaticamente">
            <a:extLst>
              <a:ext uri="{FF2B5EF4-FFF2-40B4-BE49-F238E27FC236}">
                <a16:creationId xmlns:a16="http://schemas.microsoft.com/office/drawing/2014/main" id="{071DD890-67ED-4161-9DF2-61615262A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 descr="Imagem em preto e branco&#10;&#10;Descrição gerada automaticamente">
            <a:extLst>
              <a:ext uri="{FF2B5EF4-FFF2-40B4-BE49-F238E27FC236}">
                <a16:creationId xmlns:a16="http://schemas.microsoft.com/office/drawing/2014/main" id="{CBB7ECA2-F53A-43E4-A2EC-CD1367A5C2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2963" r="31945" b="2222"/>
          <a:stretch/>
        </p:blipFill>
        <p:spPr>
          <a:xfrm>
            <a:off x="220133" y="203200"/>
            <a:ext cx="8077200" cy="6502400"/>
          </a:xfrm>
          <a:prstGeom prst="rect">
            <a:avLst/>
          </a:prstGeom>
        </p:spPr>
      </p:pic>
      <p:pic>
        <p:nvPicPr>
          <p:cNvPr id="7" name="Imagem 6" descr="Forma&#10;&#10;Descrição gerada automaticamente">
            <a:extLst>
              <a:ext uri="{FF2B5EF4-FFF2-40B4-BE49-F238E27FC236}">
                <a16:creationId xmlns:a16="http://schemas.microsoft.com/office/drawing/2014/main" id="{DEEBFEC4-E911-4D57-8764-5E59F2CC5C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7" t="23703" r="49304" b="3210"/>
          <a:stretch/>
        </p:blipFill>
        <p:spPr>
          <a:xfrm>
            <a:off x="355600" y="1625600"/>
            <a:ext cx="5825067" cy="5012267"/>
          </a:xfrm>
          <a:prstGeom prst="rect">
            <a:avLst/>
          </a:prstGeom>
        </p:spPr>
      </p:pic>
      <p:pic>
        <p:nvPicPr>
          <p:cNvPr id="9" name="Imagem 8" descr="Tela de computador com fundo escuro&#10;&#10;Descrição gerada automaticamente com confiança baixa">
            <a:extLst>
              <a:ext uri="{FF2B5EF4-FFF2-40B4-BE49-F238E27FC236}">
                <a16:creationId xmlns:a16="http://schemas.microsoft.com/office/drawing/2014/main" id="{EF15E594-B285-4D4C-BEBE-2F151CBAE96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9877" r="94167" b="62715"/>
          <a:stretch/>
        </p:blipFill>
        <p:spPr>
          <a:xfrm>
            <a:off x="203200" y="2048933"/>
            <a:ext cx="508000" cy="508000"/>
          </a:xfrm>
          <a:prstGeom prst="rect">
            <a:avLst/>
          </a:prstGeom>
        </p:spPr>
      </p:pic>
      <p:pic>
        <p:nvPicPr>
          <p:cNvPr id="10" name="Imagem 9" descr="Tela de computador com fundo escuro&#10;&#10;Descrição gerada automaticamente com confiança baixa">
            <a:extLst>
              <a:ext uri="{FF2B5EF4-FFF2-40B4-BE49-F238E27FC236}">
                <a16:creationId xmlns:a16="http://schemas.microsoft.com/office/drawing/2014/main" id="{C44ECED6-E087-41C2-9C0C-CE2AAA0D90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1" r="12500"/>
          <a:stretch/>
        </p:blipFill>
        <p:spPr>
          <a:xfrm>
            <a:off x="4859867" y="0"/>
            <a:ext cx="5808133" cy="6858000"/>
          </a:xfrm>
          <a:prstGeom prst="rect">
            <a:avLst/>
          </a:prstGeom>
        </p:spPr>
      </p:pic>
      <p:pic>
        <p:nvPicPr>
          <p:cNvPr id="11" name="Imagem 10" descr="Tela de computador com fundo escuro&#10;&#10;Descrição gerada automaticamente com confiança baixa">
            <a:extLst>
              <a:ext uri="{FF2B5EF4-FFF2-40B4-BE49-F238E27FC236}">
                <a16:creationId xmlns:a16="http://schemas.microsoft.com/office/drawing/2014/main" id="{FD2EA4E6-4D2C-4794-AE00-08BB5476C3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40495" r="94167" b="51604"/>
          <a:stretch/>
        </p:blipFill>
        <p:spPr>
          <a:xfrm>
            <a:off x="203200" y="2777067"/>
            <a:ext cx="508000" cy="541867"/>
          </a:xfrm>
          <a:prstGeom prst="rect">
            <a:avLst/>
          </a:prstGeom>
        </p:spPr>
      </p:pic>
      <p:pic>
        <p:nvPicPr>
          <p:cNvPr id="12" name="Imagem 11" descr="Tela de computador com fundo escuro&#10;&#10;Descrição gerada automaticamente com confiança baixa">
            <a:extLst>
              <a:ext uri="{FF2B5EF4-FFF2-40B4-BE49-F238E27FC236}">
                <a16:creationId xmlns:a16="http://schemas.microsoft.com/office/drawing/2014/main" id="{B67ABE24-C6DA-4DD4-A1B2-B0601CA7ED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52099" r="94167" b="40000"/>
          <a:stretch/>
        </p:blipFill>
        <p:spPr>
          <a:xfrm>
            <a:off x="203200" y="3572933"/>
            <a:ext cx="508000" cy="541867"/>
          </a:xfrm>
          <a:prstGeom prst="rect">
            <a:avLst/>
          </a:prstGeom>
        </p:spPr>
      </p:pic>
      <p:pic>
        <p:nvPicPr>
          <p:cNvPr id="13" name="Imagem 12" descr="Tela de computador com fundo escuro&#10;&#10;Descrição gerada automaticamente com confiança baixa">
            <a:extLst>
              <a:ext uri="{FF2B5EF4-FFF2-40B4-BE49-F238E27FC236}">
                <a16:creationId xmlns:a16="http://schemas.microsoft.com/office/drawing/2014/main" id="{4185B01B-068B-4113-87D8-ABDFD61FE2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64445" r="94167" b="26913"/>
          <a:stretch/>
        </p:blipFill>
        <p:spPr>
          <a:xfrm>
            <a:off x="203200" y="4419600"/>
            <a:ext cx="508000" cy="592667"/>
          </a:xfrm>
          <a:prstGeom prst="rect">
            <a:avLst/>
          </a:prstGeom>
        </p:spPr>
      </p:pic>
      <p:pic>
        <p:nvPicPr>
          <p:cNvPr id="14" name="Imagem 13" descr="Tela de computador com fundo escuro&#10;&#10;Descrição gerada automaticamente com confiança baixa">
            <a:extLst>
              <a:ext uri="{FF2B5EF4-FFF2-40B4-BE49-F238E27FC236}">
                <a16:creationId xmlns:a16="http://schemas.microsoft.com/office/drawing/2014/main" id="{2DE56886-F93A-4E5C-AB15-03D59E2532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81482" r="94167" b="11852"/>
          <a:stretch/>
        </p:blipFill>
        <p:spPr>
          <a:xfrm>
            <a:off x="203200" y="5588000"/>
            <a:ext cx="508000" cy="457200"/>
          </a:xfrm>
          <a:prstGeom prst="rect">
            <a:avLst/>
          </a:prstGeom>
        </p:spPr>
      </p:pic>
      <p:pic>
        <p:nvPicPr>
          <p:cNvPr id="16" name="Imagem 15" descr="Padrão do plano de fundo&#10;&#10;Descrição gerada automaticamente">
            <a:extLst>
              <a:ext uri="{FF2B5EF4-FFF2-40B4-BE49-F238E27FC236}">
                <a16:creationId xmlns:a16="http://schemas.microsoft.com/office/drawing/2014/main" id="{4440F05B-31E0-4558-B712-6C17E58E217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61" r="10000"/>
          <a:stretch/>
        </p:blipFill>
        <p:spPr>
          <a:xfrm>
            <a:off x="5164667" y="0"/>
            <a:ext cx="5808133" cy="6858000"/>
          </a:xfrm>
          <a:prstGeom prst="rect">
            <a:avLst/>
          </a:prstGeom>
        </p:spPr>
      </p:pic>
      <p:pic>
        <p:nvPicPr>
          <p:cNvPr id="18" name="Imagem 17" descr="Homem de terno e gravata segurando objeto&#10;&#10;Descrição gerada automaticamente">
            <a:extLst>
              <a:ext uri="{FF2B5EF4-FFF2-40B4-BE49-F238E27FC236}">
                <a16:creationId xmlns:a16="http://schemas.microsoft.com/office/drawing/2014/main" id="{C13E10CD-57D6-4103-8BB6-468CAB3024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r="18473"/>
          <a:stretch/>
        </p:blipFill>
        <p:spPr>
          <a:xfrm>
            <a:off x="4572000" y="0"/>
            <a:ext cx="5367867" cy="6858000"/>
          </a:xfrm>
          <a:prstGeom prst="rect">
            <a:avLst/>
          </a:prstGeom>
        </p:spPr>
      </p:pic>
      <p:pic>
        <p:nvPicPr>
          <p:cNvPr id="20" name="Imagem 19" descr="Tela de computador com luz verde&#10;&#10;Descrição gerada automaticamente">
            <a:extLst>
              <a:ext uri="{FF2B5EF4-FFF2-40B4-BE49-F238E27FC236}">
                <a16:creationId xmlns:a16="http://schemas.microsoft.com/office/drawing/2014/main" id="{21E2E5FF-74D3-41FE-ABB2-949812A554F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5926" r="94168" b="85679"/>
          <a:stretch/>
        </p:blipFill>
        <p:spPr>
          <a:xfrm>
            <a:off x="220133" y="406400"/>
            <a:ext cx="491067" cy="575733"/>
          </a:xfrm>
          <a:prstGeom prst="rect">
            <a:avLst/>
          </a:prstGeom>
        </p:spPr>
      </p:pic>
      <p:pic>
        <p:nvPicPr>
          <p:cNvPr id="21" name="Imagem 20" descr="Tela de computador com luz verde&#10;&#10;Descrição gerada automaticamente">
            <a:extLst>
              <a:ext uri="{FF2B5EF4-FFF2-40B4-BE49-F238E27FC236}">
                <a16:creationId xmlns:a16="http://schemas.microsoft.com/office/drawing/2014/main" id="{CD5B65C5-B073-4489-A9A1-43880DD46F0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44" t="20740" r="56806" b="69877"/>
          <a:stretch/>
        </p:blipFill>
        <p:spPr>
          <a:xfrm>
            <a:off x="4809067" y="1422400"/>
            <a:ext cx="457200" cy="643467"/>
          </a:xfrm>
          <a:prstGeom prst="rect">
            <a:avLst/>
          </a:prstGeom>
        </p:spPr>
      </p:pic>
      <p:pic>
        <p:nvPicPr>
          <p:cNvPr id="22" name="Imagem 21" descr="Tela de computador com luz verde&#10;&#10;Descrição gerada automaticamente">
            <a:extLst>
              <a:ext uri="{FF2B5EF4-FFF2-40B4-BE49-F238E27FC236}">
                <a16:creationId xmlns:a16="http://schemas.microsoft.com/office/drawing/2014/main" id="{EA145EE1-A7C5-4CA7-B154-9C175E877B9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49" t="19999" r="50557" b="70371"/>
          <a:stretch/>
        </p:blipFill>
        <p:spPr>
          <a:xfrm>
            <a:off x="5638800" y="1371600"/>
            <a:ext cx="389467" cy="660400"/>
          </a:xfrm>
          <a:prstGeom prst="rect">
            <a:avLst/>
          </a:prstGeom>
        </p:spPr>
      </p:pic>
      <p:pic>
        <p:nvPicPr>
          <p:cNvPr id="23" name="Imagem 22" descr="Tela de computador com luz verde&#10;&#10;Descrição gerada automaticamente">
            <a:extLst>
              <a:ext uri="{FF2B5EF4-FFF2-40B4-BE49-F238E27FC236}">
                <a16:creationId xmlns:a16="http://schemas.microsoft.com/office/drawing/2014/main" id="{F87786E4-5BBE-4DA7-9068-CCF35897AD6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55" t="20000" r="10417" b="71605"/>
          <a:stretch/>
        </p:blipFill>
        <p:spPr>
          <a:xfrm>
            <a:off x="10430933" y="1371600"/>
            <a:ext cx="491067" cy="575733"/>
          </a:xfrm>
          <a:prstGeom prst="rect">
            <a:avLst/>
          </a:prstGeom>
        </p:spPr>
      </p:pic>
      <p:pic>
        <p:nvPicPr>
          <p:cNvPr id="24" name="Imagem 23" descr="Tela de computador com luz verde&#10;&#10;Descrição gerada automaticamente">
            <a:extLst>
              <a:ext uri="{FF2B5EF4-FFF2-40B4-BE49-F238E27FC236}">
                <a16:creationId xmlns:a16="http://schemas.microsoft.com/office/drawing/2014/main" id="{F2233346-78F4-48F5-9317-C7B79BF0155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16" t="33332" b="18520"/>
          <a:stretch/>
        </p:blipFill>
        <p:spPr>
          <a:xfrm>
            <a:off x="8280400" y="2286000"/>
            <a:ext cx="3911600" cy="3302000"/>
          </a:xfrm>
          <a:prstGeom prst="rect">
            <a:avLst/>
          </a:prstGeom>
        </p:spPr>
      </p:pic>
      <p:pic>
        <p:nvPicPr>
          <p:cNvPr id="25" name="Imagem 24" descr="Tela de computador com luz verde&#10;&#10;Descrição gerada automaticamente">
            <a:extLst>
              <a:ext uri="{FF2B5EF4-FFF2-40B4-BE49-F238E27FC236}">
                <a16:creationId xmlns:a16="http://schemas.microsoft.com/office/drawing/2014/main" id="{00092AA1-FB14-411D-900E-A30E8D2E1D7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44" t="86418" b="2"/>
          <a:stretch/>
        </p:blipFill>
        <p:spPr>
          <a:xfrm>
            <a:off x="11209867" y="5926667"/>
            <a:ext cx="982133" cy="931333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63977BD7-1946-4757-8310-0AB51E143F20}"/>
              </a:ext>
            </a:extLst>
          </p:cNvPr>
          <p:cNvSpPr txBox="1"/>
          <p:nvPr/>
        </p:nvSpPr>
        <p:spPr>
          <a:xfrm>
            <a:off x="592667" y="504336"/>
            <a:ext cx="50461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lnSpc>
                <a:spcPct val="80000"/>
              </a:lnSpc>
            </a:pPr>
            <a:r>
              <a:rPr lang="pt-BR" sz="4000" b="1" dirty="0">
                <a:solidFill>
                  <a:srgbClr val="36363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que a sua</a:t>
            </a:r>
            <a:br>
              <a:rPr lang="pt-BR" sz="4000" b="1" dirty="0">
                <a:solidFill>
                  <a:srgbClr val="36363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4000" b="1" dirty="0">
                <a:solidFill>
                  <a:srgbClr val="36363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empresa precisa?</a:t>
            </a:r>
            <a:endParaRPr lang="pt-BR" sz="4000" dirty="0">
              <a:solidFill>
                <a:srgbClr val="36363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E136A1B3-1873-43D8-89F9-365707B1E354}"/>
              </a:ext>
            </a:extLst>
          </p:cNvPr>
          <p:cNvSpPr txBox="1"/>
          <p:nvPr/>
        </p:nvSpPr>
        <p:spPr>
          <a:xfrm>
            <a:off x="694267" y="2011401"/>
            <a:ext cx="3894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/>
            <a:r>
              <a:rPr lang="pt-BR" sz="1600" dirty="0">
                <a:solidFill>
                  <a:srgbClr val="36363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Focar no seu negócio, nos seus clientes</a:t>
            </a:r>
            <a:br>
              <a:rPr lang="pt-BR" sz="1600" dirty="0">
                <a:solidFill>
                  <a:srgbClr val="36363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pt-BR" sz="1600" dirty="0">
                <a:solidFill>
                  <a:srgbClr val="36363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 </a:t>
            </a:r>
            <a:r>
              <a:rPr lang="pt-BR" sz="1600" b="1" dirty="0">
                <a:solidFill>
                  <a:srgbClr val="36363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no que você faz de melhor</a:t>
            </a:r>
            <a:r>
              <a:rPr lang="pt-BR" sz="1600" dirty="0">
                <a:solidFill>
                  <a:srgbClr val="36363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? 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3C506453-C6D2-4F45-838B-7AA82AE3F5CC}"/>
              </a:ext>
            </a:extLst>
          </p:cNvPr>
          <p:cNvSpPr txBox="1"/>
          <p:nvPr/>
        </p:nvSpPr>
        <p:spPr>
          <a:xfrm>
            <a:off x="694267" y="2726267"/>
            <a:ext cx="3894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/>
            <a:r>
              <a:rPr lang="pt-BR" sz="1600" b="1" dirty="0">
                <a:solidFill>
                  <a:srgbClr val="36363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Inovação e desenvolvimento</a:t>
            </a:r>
            <a:br>
              <a:rPr lang="pt-BR" sz="1600" dirty="0">
                <a:solidFill>
                  <a:srgbClr val="36363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pt-BR" sz="1600" dirty="0">
                <a:solidFill>
                  <a:srgbClr val="36363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de produtos de TI sob medida?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E12DCB7C-EC75-4C01-98F5-7680C7D4BA81}"/>
              </a:ext>
            </a:extLst>
          </p:cNvPr>
          <p:cNvSpPr txBox="1"/>
          <p:nvPr/>
        </p:nvSpPr>
        <p:spPr>
          <a:xfrm>
            <a:off x="694267" y="3488267"/>
            <a:ext cx="38946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/>
            <a:r>
              <a:rPr lang="pt-BR" sz="1600" dirty="0">
                <a:solidFill>
                  <a:srgbClr val="36363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TI ágil, flexível e atualizada</a:t>
            </a:r>
            <a:br>
              <a:rPr lang="pt-BR" sz="1600" dirty="0">
                <a:solidFill>
                  <a:srgbClr val="36363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pt-BR" sz="1600" dirty="0">
                <a:solidFill>
                  <a:srgbClr val="36363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à </a:t>
            </a:r>
            <a:r>
              <a:rPr lang="pt-BR" sz="1600" b="1" dirty="0">
                <a:solidFill>
                  <a:srgbClr val="36363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transformação digital</a:t>
            </a:r>
            <a:r>
              <a:rPr lang="pt-BR" sz="1600" dirty="0">
                <a:solidFill>
                  <a:srgbClr val="36363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?</a:t>
            </a: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7BCE466B-78DA-4DAF-943C-91CDA3B2488E}"/>
              </a:ext>
            </a:extLst>
          </p:cNvPr>
          <p:cNvSpPr txBox="1"/>
          <p:nvPr/>
        </p:nvSpPr>
        <p:spPr>
          <a:xfrm>
            <a:off x="694267" y="4284134"/>
            <a:ext cx="38946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/>
            <a:r>
              <a:rPr lang="pt-BR" sz="1600" b="1" dirty="0">
                <a:solidFill>
                  <a:srgbClr val="36363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Soluções inovadoras </a:t>
            </a:r>
            <a:r>
              <a:rPr lang="pt-BR" sz="1600" dirty="0">
                <a:solidFill>
                  <a:srgbClr val="36363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para melhorar</a:t>
            </a:r>
            <a:br>
              <a:rPr lang="pt-BR" sz="1600" dirty="0">
                <a:solidFill>
                  <a:srgbClr val="36363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pt-BR" sz="1600" dirty="0">
                <a:solidFill>
                  <a:srgbClr val="36363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a governança e gestão de riscos</a:t>
            </a:r>
            <a:br>
              <a:rPr lang="pt-BR" sz="1600" dirty="0">
                <a:solidFill>
                  <a:srgbClr val="36363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pt-BR" sz="1600" dirty="0">
                <a:solidFill>
                  <a:srgbClr val="36363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da sua empresa?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2159AA44-CCF6-4B3E-9035-792FBE0D7E32}"/>
              </a:ext>
            </a:extLst>
          </p:cNvPr>
          <p:cNvSpPr txBox="1"/>
          <p:nvPr/>
        </p:nvSpPr>
        <p:spPr>
          <a:xfrm>
            <a:off x="694267" y="5367598"/>
            <a:ext cx="389466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/>
            <a:r>
              <a:rPr lang="pt-BR" sz="1600" dirty="0">
                <a:solidFill>
                  <a:srgbClr val="36363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Um </a:t>
            </a:r>
            <a:r>
              <a:rPr lang="pt-BR" sz="1600" b="1" dirty="0">
                <a:solidFill>
                  <a:srgbClr val="36363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parceiro confiável </a:t>
            </a:r>
            <a:r>
              <a:rPr lang="pt-BR" sz="1600" dirty="0">
                <a:solidFill>
                  <a:srgbClr val="36363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especializado em missão crítica e em projetos customizados para a continuidade do seu negócio? 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495CC4A3-E3EE-46D1-B03A-F27AE9DC9021}"/>
              </a:ext>
            </a:extLst>
          </p:cNvPr>
          <p:cNvSpPr txBox="1"/>
          <p:nvPr/>
        </p:nvSpPr>
        <p:spPr>
          <a:xfrm>
            <a:off x="8771467" y="3284513"/>
            <a:ext cx="3217333" cy="1274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lnSpc>
                <a:spcPct val="80000"/>
              </a:lnSpc>
            </a:pPr>
            <a:r>
              <a:rPr lang="pt-BR" sz="4800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Que tal tudo isso?</a:t>
            </a:r>
          </a:p>
        </p:txBody>
      </p:sp>
    </p:spTree>
    <p:extLst>
      <p:ext uri="{BB962C8B-B14F-4D97-AF65-F5344CB8AC3E}">
        <p14:creationId xmlns:p14="http://schemas.microsoft.com/office/powerpoint/2010/main" val="220148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11111E-6 0 L 0.0368 -0.00123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6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111E-6 0 L 0.0368 -0.00123 " pathEditMode="relative" rAng="0" ptsTypes="AA">
                                      <p:cBhvr>
                                        <p:cTn id="29" dur="5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6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repeatCount="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repeatCount="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repeatCount="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repeatCount="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mph" presetSubtype="0" decel="100000" autoRev="1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animScale>
                                      <p:cBhvr>
                                        <p:cTn id="48" dur="15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decel="100000" fill="hold" grpId="1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1.11111E-6 0 L 0.0368 -0.00123 " pathEditMode="relative" rAng="0" ptsTypes="AA">
                                      <p:cBhvr>
                                        <p:cTn id="53" dur="50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mph" presetSubtype="0" decel="10000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62" dur="15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decel="10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1.11111E-6 0 L 0.0368 -0.00123 " pathEditMode="relative" rAng="0" ptsTypes="AA">
                                      <p:cBhvr>
                                        <p:cTn id="67" dur="50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mph" presetSubtype="0" decel="10000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76" dur="150" fill="hold"/>
                                        <p:tgtEl>
                                          <p:spTgt spid="1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decel="10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1.11111E-6 0 L 0.0368 -0.00123 " pathEditMode="relative" rAng="0" ptsTypes="AA">
                                      <p:cBhvr>
                                        <p:cTn id="81" dur="5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6" presetClass="emph" presetSubtype="0" decel="10000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90" dur="150" fill="hold"/>
                                        <p:tgtEl>
                                          <p:spTgt spid="1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2" presetClass="path" presetSubtype="0" decel="10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1.11111E-6 0 L 0.0368 -0.00123 " pathEditMode="relative" rAng="0" ptsTypes="AA">
                                      <p:cBhvr>
                                        <p:cTn id="95" dur="5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mph" presetSubtype="0" decel="100000" autoRev="1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Scale>
                                      <p:cBhvr>
                                        <p:cTn id="104" dur="150" fill="hold"/>
                                        <p:tgtEl>
                                          <p:spTgt spid="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2" presetClass="path" presetSubtype="0" decel="100000" fill="hold" grpId="1" nodeType="withEffect">
                                  <p:stCondLst>
                                    <p:cond delay="150"/>
                                  </p:stCondLst>
                                  <p:childTnLst>
                                    <p:animMotion origin="layout" path="M 1.11111E-6 0 L 0.0368 -0.00123 " pathEditMode="relative" rAng="0" ptsTypes="AA">
                                      <p:cBhvr>
                                        <p:cTn id="109" dur="5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-3.33333E-6 0.05062 " pathEditMode="relative" rAng="0" ptsTypes="AA">
                                      <p:cBhvr>
                                        <p:cTn id="116" dur="50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31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33333E-6 -4.07407E-6 L -3.33333E-6 0.05062 " pathEditMode="relative" rAng="0" ptsTypes="AA">
                                      <p:cBhvr>
                                        <p:cTn id="121" dur="5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Forma&#10;&#10;Descrição gerada automaticamente">
            <a:extLst>
              <a:ext uri="{FF2B5EF4-FFF2-40B4-BE49-F238E27FC236}">
                <a16:creationId xmlns:a16="http://schemas.microsoft.com/office/drawing/2014/main" id="{29266D97-03DE-42A0-8416-7D67FCACDA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">
            <a:extLst>
              <a:ext uri="{FF2B5EF4-FFF2-40B4-BE49-F238E27FC236}">
                <a16:creationId xmlns:a16="http://schemas.microsoft.com/office/drawing/2014/main" id="{C5DADCA8-3721-4D62-8D2E-F56F39C1ED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" r="32222" b="2469"/>
          <a:stretch/>
        </p:blipFill>
        <p:spPr>
          <a:xfrm>
            <a:off x="0" y="237067"/>
            <a:ext cx="8263467" cy="6451600"/>
          </a:xfrm>
          <a:prstGeom prst="rect">
            <a:avLst/>
          </a:prstGeom>
        </p:spPr>
      </p:pic>
      <p:pic>
        <p:nvPicPr>
          <p:cNvPr id="6" name="Imagem 5" descr="Tela de computador com fundo azul&#10;&#10;Descrição gerada automaticamente com confiança baixa">
            <a:extLst>
              <a:ext uri="{FF2B5EF4-FFF2-40B4-BE49-F238E27FC236}">
                <a16:creationId xmlns:a16="http://schemas.microsoft.com/office/drawing/2014/main" id="{AAB2A118-AED5-4F9D-A905-A7A729376E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3"/>
          <a:stretch/>
        </p:blipFill>
        <p:spPr>
          <a:xfrm>
            <a:off x="8026400" y="0"/>
            <a:ext cx="4165600" cy="6858000"/>
          </a:xfrm>
          <a:prstGeom prst="rect">
            <a:avLst/>
          </a:prstGeom>
        </p:spPr>
      </p:pic>
      <p:pic>
        <p:nvPicPr>
          <p:cNvPr id="8" name="Imagem 7" descr="Forma&#10;&#10;Descrição gerada automaticamente com confiança média">
            <a:extLst>
              <a:ext uri="{FF2B5EF4-FFF2-40B4-BE49-F238E27FC236}">
                <a16:creationId xmlns:a16="http://schemas.microsoft.com/office/drawing/2014/main" id="{311BC349-76AD-493C-A07C-851A69D26D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6"/>
          <a:stretch/>
        </p:blipFill>
        <p:spPr>
          <a:xfrm>
            <a:off x="8449733" y="0"/>
            <a:ext cx="3742267" cy="6858000"/>
          </a:xfrm>
          <a:prstGeom prst="rect">
            <a:avLst/>
          </a:prstGeom>
        </p:spPr>
      </p:pic>
      <p:pic>
        <p:nvPicPr>
          <p:cNvPr id="10" name="Imagem 9" descr="Imagem em preto e branco de fogo&#10;&#10;Descrição gerada automaticamente com confiança baixa">
            <a:extLst>
              <a:ext uri="{FF2B5EF4-FFF2-40B4-BE49-F238E27FC236}">
                <a16:creationId xmlns:a16="http://schemas.microsoft.com/office/drawing/2014/main" id="{6C0BD1F5-3024-419B-BB18-608EB2AF80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83" r="2778"/>
          <a:stretch/>
        </p:blipFill>
        <p:spPr>
          <a:xfrm>
            <a:off x="5130800" y="0"/>
            <a:ext cx="6722533" cy="6858000"/>
          </a:xfrm>
          <a:prstGeom prst="rect">
            <a:avLst/>
          </a:prstGeom>
        </p:spPr>
      </p:pic>
      <p:pic>
        <p:nvPicPr>
          <p:cNvPr id="12" name="Imagem 11" descr="Imagem em preto e branco&#10;&#10;Descrição gerada automaticamente">
            <a:extLst>
              <a:ext uri="{FF2B5EF4-FFF2-40B4-BE49-F238E27FC236}">
                <a16:creationId xmlns:a16="http://schemas.microsoft.com/office/drawing/2014/main" id="{37658EBB-D9FE-4700-891A-8B63B72E7E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78" r="21528" b="67901"/>
          <a:stretch/>
        </p:blipFill>
        <p:spPr>
          <a:xfrm>
            <a:off x="5215467" y="0"/>
            <a:ext cx="4351867" cy="2201333"/>
          </a:xfrm>
          <a:prstGeom prst="rect">
            <a:avLst/>
          </a:prstGeom>
        </p:spPr>
      </p:pic>
      <p:pic>
        <p:nvPicPr>
          <p:cNvPr id="13" name="Imagem 12" descr="Imagem em preto e branco&#10;&#10;Descrição gerada automaticamente">
            <a:extLst>
              <a:ext uri="{FF2B5EF4-FFF2-40B4-BE49-F238E27FC236}">
                <a16:creationId xmlns:a16="http://schemas.microsoft.com/office/drawing/2014/main" id="{B03501FA-04DF-4F0A-8B77-3105D9B5660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3" t="51111" r="2222"/>
          <a:stretch/>
        </p:blipFill>
        <p:spPr>
          <a:xfrm>
            <a:off x="8788400" y="3505200"/>
            <a:ext cx="3132667" cy="3352800"/>
          </a:xfrm>
          <a:prstGeom prst="rect">
            <a:avLst/>
          </a:prstGeom>
        </p:spPr>
      </p:pic>
      <p:pic>
        <p:nvPicPr>
          <p:cNvPr id="15" name="Imagem 14" descr="Ícone&#10;&#10;Descrição gerada automaticamente com confiança média">
            <a:extLst>
              <a:ext uri="{FF2B5EF4-FFF2-40B4-BE49-F238E27FC236}">
                <a16:creationId xmlns:a16="http://schemas.microsoft.com/office/drawing/2014/main" id="{00958118-1977-4CF2-AC63-B361D6F3C9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39" t="55802" r="15278"/>
          <a:stretch/>
        </p:blipFill>
        <p:spPr>
          <a:xfrm>
            <a:off x="5198533" y="3826933"/>
            <a:ext cx="5130800" cy="3031067"/>
          </a:xfrm>
          <a:prstGeom prst="rect">
            <a:avLst/>
          </a:prstGeom>
        </p:spPr>
      </p:pic>
      <p:pic>
        <p:nvPicPr>
          <p:cNvPr id="16" name="Imagem 15" descr="Ícone&#10;&#10;Descrição gerada automaticamente com confiança média">
            <a:extLst>
              <a:ext uri="{FF2B5EF4-FFF2-40B4-BE49-F238E27FC236}">
                <a16:creationId xmlns:a16="http://schemas.microsoft.com/office/drawing/2014/main" id="{F447117C-EB6F-4208-92B2-406D1334A90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8642" r="89862" b="62963"/>
          <a:stretch/>
        </p:blipFill>
        <p:spPr>
          <a:xfrm>
            <a:off x="846667" y="1964267"/>
            <a:ext cx="389467" cy="575733"/>
          </a:xfrm>
          <a:prstGeom prst="rect">
            <a:avLst/>
          </a:prstGeom>
        </p:spPr>
      </p:pic>
      <p:pic>
        <p:nvPicPr>
          <p:cNvPr id="17" name="Imagem 16" descr="Ícone&#10;&#10;Descrição gerada automaticamente com confiança média">
            <a:extLst>
              <a:ext uri="{FF2B5EF4-FFF2-40B4-BE49-F238E27FC236}">
                <a16:creationId xmlns:a16="http://schemas.microsoft.com/office/drawing/2014/main" id="{93EA55B0-2837-490D-A2C1-02AA71DB5E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t="79012" r="86528" b="10617"/>
          <a:stretch/>
        </p:blipFill>
        <p:spPr>
          <a:xfrm>
            <a:off x="1236133" y="5418667"/>
            <a:ext cx="406400" cy="711200"/>
          </a:xfrm>
          <a:prstGeom prst="rect">
            <a:avLst/>
          </a:prstGeom>
        </p:spPr>
      </p:pic>
      <p:pic>
        <p:nvPicPr>
          <p:cNvPr id="18" name="Imagem 17" descr="Ícone&#10;&#10;Descrição gerada automaticamente com confiança média">
            <a:extLst>
              <a:ext uri="{FF2B5EF4-FFF2-40B4-BE49-F238E27FC236}">
                <a16:creationId xmlns:a16="http://schemas.microsoft.com/office/drawing/2014/main" id="{5D646F97-03E5-46F5-9209-AEEEC576B7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5" t="79259" r="64862" b="10618"/>
          <a:stretch/>
        </p:blipFill>
        <p:spPr>
          <a:xfrm>
            <a:off x="3877733" y="5435600"/>
            <a:ext cx="406400" cy="694267"/>
          </a:xfrm>
          <a:prstGeom prst="rect">
            <a:avLst/>
          </a:prstGeom>
        </p:spPr>
      </p:pic>
      <p:pic>
        <p:nvPicPr>
          <p:cNvPr id="19" name="Imagem 18" descr="Ícone&#10;&#10;Descrição gerada automaticamente com confiança média">
            <a:extLst>
              <a:ext uri="{FF2B5EF4-FFF2-40B4-BE49-F238E27FC236}">
                <a16:creationId xmlns:a16="http://schemas.microsoft.com/office/drawing/2014/main" id="{1B3BCB85-047B-4B02-BCF8-CAB58BD7992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3" t="78025" r="58889" b="10370"/>
          <a:stretch/>
        </p:blipFill>
        <p:spPr>
          <a:xfrm>
            <a:off x="4521200" y="5350933"/>
            <a:ext cx="491067" cy="795867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A85987F1-A02A-4603-B445-B44B445E465D}"/>
              </a:ext>
            </a:extLst>
          </p:cNvPr>
          <p:cNvSpPr txBox="1"/>
          <p:nvPr/>
        </p:nvSpPr>
        <p:spPr>
          <a:xfrm>
            <a:off x="1236134" y="2004073"/>
            <a:ext cx="50461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lnSpc>
                <a:spcPct val="80000"/>
              </a:lnSpc>
            </a:pPr>
            <a:r>
              <a:rPr lang="pt-BR" sz="4000" b="1" dirty="0">
                <a:solidFill>
                  <a:srgbClr val="36363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Conheça</a:t>
            </a:r>
            <a:br>
              <a:rPr lang="pt-BR" sz="4000" b="1" dirty="0">
                <a:solidFill>
                  <a:srgbClr val="36363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4000" b="1" dirty="0">
                <a:solidFill>
                  <a:srgbClr val="36363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 Grupo Vega</a:t>
            </a:r>
            <a:endParaRPr lang="pt-BR" sz="4000" dirty="0">
              <a:solidFill>
                <a:srgbClr val="36363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D505496E-2AF1-4F00-8349-9BA2C180EBCC}"/>
              </a:ext>
            </a:extLst>
          </p:cNvPr>
          <p:cNvSpPr txBox="1"/>
          <p:nvPr/>
        </p:nvSpPr>
        <p:spPr>
          <a:xfrm>
            <a:off x="1236133" y="3211381"/>
            <a:ext cx="4859867" cy="1867499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/>
          <a:p>
            <a:pPr defTabSz="609585"/>
            <a:r>
              <a:rPr lang="pt-BR" sz="2267" b="1" dirty="0">
                <a:solidFill>
                  <a:srgbClr val="363636"/>
                </a:solidFill>
                <a:latin typeface="Segoe UI"/>
                <a:cs typeface="Segoe UI"/>
              </a:rPr>
              <a:t>Com mais de 15 anos </a:t>
            </a:r>
            <a:r>
              <a:rPr lang="pt-BR" sz="2267" dirty="0">
                <a:solidFill>
                  <a:srgbClr val="363636"/>
                </a:solidFill>
                <a:latin typeface="Segoe UI Light"/>
                <a:cs typeface="Segoe UI Light"/>
              </a:rPr>
              <a:t>de mercado, o Grupo Vega é especializado em Infraestrutura da Tecnologia da Informação, atendendo em todo</a:t>
            </a:r>
            <a:br>
              <a:rPr lang="pt-BR" sz="2267" dirty="0">
                <a:solidFill>
                  <a:prstClr val="black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pt-BR" sz="2267" dirty="0">
                <a:solidFill>
                  <a:srgbClr val="363636"/>
                </a:solidFill>
                <a:latin typeface="Segoe UI Light"/>
                <a:cs typeface="Segoe UI Light"/>
              </a:rPr>
              <a:t>o </a:t>
            </a:r>
            <a:r>
              <a:rPr lang="pt-BR" sz="2267" b="1" dirty="0">
                <a:solidFill>
                  <a:srgbClr val="363636"/>
                </a:solidFill>
                <a:latin typeface="Segoe UI"/>
                <a:cs typeface="Segoe UI"/>
              </a:rPr>
              <a:t>Brasil</a:t>
            </a:r>
            <a:r>
              <a:rPr lang="pt-BR" sz="2267" dirty="0">
                <a:solidFill>
                  <a:srgbClr val="363636"/>
                </a:solidFill>
                <a:latin typeface="Segoe UI Light"/>
                <a:cs typeface="Segoe UI Light"/>
              </a:rPr>
              <a:t> e na </a:t>
            </a:r>
            <a:r>
              <a:rPr lang="pt-BR" sz="2267" b="1" dirty="0">
                <a:solidFill>
                  <a:srgbClr val="363636"/>
                </a:solidFill>
                <a:latin typeface="Segoe UI"/>
                <a:cs typeface="Segoe UI"/>
              </a:rPr>
              <a:t>América do Norte</a:t>
            </a:r>
            <a:r>
              <a:rPr lang="pt-BR" sz="2267" dirty="0">
                <a:solidFill>
                  <a:srgbClr val="363636"/>
                </a:solidFill>
                <a:latin typeface="Segoe UI"/>
                <a:cs typeface="Segoe UI"/>
              </a:rPr>
              <a:t>.</a:t>
            </a:r>
            <a:endParaRPr lang="pt-BR" sz="2267" dirty="0">
              <a:solidFill>
                <a:srgbClr val="36363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3" name="Imagem 22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345AC6D6-9C7B-428E-AB39-05B3CD2E981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44" t="14816" r="1" b="46419"/>
          <a:stretch/>
        </p:blipFill>
        <p:spPr>
          <a:xfrm>
            <a:off x="8771467" y="1016000"/>
            <a:ext cx="3420533" cy="2658533"/>
          </a:xfrm>
          <a:prstGeom prst="rect">
            <a:avLst/>
          </a:prstGeom>
        </p:spPr>
      </p:pic>
      <p:pic>
        <p:nvPicPr>
          <p:cNvPr id="25" name="Imagem 24" descr="Forma&#10;&#10;Descrição gerada automaticamente com confiança média">
            <a:extLst>
              <a:ext uri="{FF2B5EF4-FFF2-40B4-BE49-F238E27FC236}">
                <a16:creationId xmlns:a16="http://schemas.microsoft.com/office/drawing/2014/main" id="{047D2B43-BF56-4ABA-BADD-0826B0BDA8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83" t="86914"/>
          <a:stretch/>
        </p:blipFill>
        <p:spPr>
          <a:xfrm>
            <a:off x="11226800" y="5960533"/>
            <a:ext cx="965200" cy="897467"/>
          </a:xfrm>
          <a:prstGeom prst="rect">
            <a:avLst/>
          </a:prstGeom>
        </p:spPr>
      </p:pic>
      <p:sp>
        <p:nvSpPr>
          <p:cNvPr id="31" name="Forma Livre: Forma 30">
            <a:extLst>
              <a:ext uri="{FF2B5EF4-FFF2-40B4-BE49-F238E27FC236}">
                <a16:creationId xmlns:a16="http://schemas.microsoft.com/office/drawing/2014/main" id="{49FD6D15-E54C-4D54-8E03-DD6607BF7A50}"/>
              </a:ext>
            </a:extLst>
          </p:cNvPr>
          <p:cNvSpPr/>
          <p:nvPr/>
        </p:nvSpPr>
        <p:spPr>
          <a:xfrm>
            <a:off x="8293101" y="1682468"/>
            <a:ext cx="156633" cy="210693"/>
          </a:xfrm>
          <a:custGeom>
            <a:avLst/>
            <a:gdLst>
              <a:gd name="connsiteX0" fmla="*/ 1076325 w 2152650"/>
              <a:gd name="connsiteY0" fmla="*/ 0 h 2895600"/>
              <a:gd name="connsiteX1" fmla="*/ 2152650 w 2152650"/>
              <a:gd name="connsiteY1" fmla="*/ 1076325 h 2895600"/>
              <a:gd name="connsiteX2" fmla="*/ 1552575 w 2152650"/>
              <a:gd name="connsiteY2" fmla="*/ 2238375 h 2895600"/>
              <a:gd name="connsiteX3" fmla="*/ 1076325 w 2152650"/>
              <a:gd name="connsiteY3" fmla="*/ 2895600 h 2895600"/>
              <a:gd name="connsiteX4" fmla="*/ 590550 w 2152650"/>
              <a:gd name="connsiteY4" fmla="*/ 2238375 h 2895600"/>
              <a:gd name="connsiteX5" fmla="*/ 0 w 2152650"/>
              <a:gd name="connsiteY5" fmla="*/ 1076325 h 2895600"/>
              <a:gd name="connsiteX6" fmla="*/ 1076325 w 2152650"/>
              <a:gd name="connsiteY6" fmla="*/ 0 h 2895600"/>
              <a:gd name="connsiteX7" fmla="*/ 1076325 w 2152650"/>
              <a:gd name="connsiteY7" fmla="*/ 590550 h 2895600"/>
              <a:gd name="connsiteX8" fmla="*/ 1552575 w 2152650"/>
              <a:gd name="connsiteY8" fmla="*/ 1076325 h 2895600"/>
              <a:gd name="connsiteX9" fmla="*/ 1076325 w 2152650"/>
              <a:gd name="connsiteY9" fmla="*/ 1552575 h 2895600"/>
              <a:gd name="connsiteX10" fmla="*/ 590550 w 2152650"/>
              <a:gd name="connsiteY10" fmla="*/ 1076325 h 2895600"/>
              <a:gd name="connsiteX11" fmla="*/ 1076325 w 2152650"/>
              <a:gd name="connsiteY11" fmla="*/ 59055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52650" h="2895600">
                <a:moveTo>
                  <a:pt x="1076325" y="0"/>
                </a:moveTo>
                <a:cubicBezTo>
                  <a:pt x="1666875" y="0"/>
                  <a:pt x="2152650" y="476250"/>
                  <a:pt x="2152650" y="1076325"/>
                </a:cubicBezTo>
                <a:cubicBezTo>
                  <a:pt x="2152650" y="1562100"/>
                  <a:pt x="1828800" y="1857375"/>
                  <a:pt x="1552575" y="2238375"/>
                </a:cubicBezTo>
                <a:lnTo>
                  <a:pt x="1076325" y="2895600"/>
                </a:lnTo>
                <a:lnTo>
                  <a:pt x="590550" y="2238375"/>
                </a:lnTo>
                <a:cubicBezTo>
                  <a:pt x="314325" y="1857375"/>
                  <a:pt x="0" y="1562100"/>
                  <a:pt x="0" y="1076325"/>
                </a:cubicBezTo>
                <a:cubicBezTo>
                  <a:pt x="0" y="476250"/>
                  <a:pt x="476250" y="0"/>
                  <a:pt x="1076325" y="0"/>
                </a:cubicBezTo>
                <a:close/>
                <a:moveTo>
                  <a:pt x="1076325" y="590550"/>
                </a:moveTo>
                <a:cubicBezTo>
                  <a:pt x="1343025" y="590550"/>
                  <a:pt x="1552575" y="809625"/>
                  <a:pt x="1552575" y="1076325"/>
                </a:cubicBezTo>
                <a:cubicBezTo>
                  <a:pt x="1552575" y="1343025"/>
                  <a:pt x="1343025" y="1552575"/>
                  <a:pt x="1076325" y="1552575"/>
                </a:cubicBezTo>
                <a:cubicBezTo>
                  <a:pt x="809625" y="1552575"/>
                  <a:pt x="590550" y="1343025"/>
                  <a:pt x="590550" y="1076325"/>
                </a:cubicBezTo>
                <a:cubicBezTo>
                  <a:pt x="590550" y="809625"/>
                  <a:pt x="809625" y="590550"/>
                  <a:pt x="1076325" y="590550"/>
                </a:cubicBezTo>
                <a:close/>
              </a:path>
            </a:pathLst>
          </a:custGeom>
          <a:solidFill>
            <a:srgbClr val="CADB2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09585"/>
            <a:endParaRPr lang="pt-BR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4" name="Forma Livre: Forma 33">
            <a:extLst>
              <a:ext uri="{FF2B5EF4-FFF2-40B4-BE49-F238E27FC236}">
                <a16:creationId xmlns:a16="http://schemas.microsoft.com/office/drawing/2014/main" id="{DE634339-E04D-4B00-A6D2-8AA9330A2F82}"/>
              </a:ext>
            </a:extLst>
          </p:cNvPr>
          <p:cNvSpPr/>
          <p:nvPr/>
        </p:nvSpPr>
        <p:spPr>
          <a:xfrm>
            <a:off x="10502901" y="5651987"/>
            <a:ext cx="156633" cy="210693"/>
          </a:xfrm>
          <a:custGeom>
            <a:avLst/>
            <a:gdLst>
              <a:gd name="connsiteX0" fmla="*/ 1076325 w 2152650"/>
              <a:gd name="connsiteY0" fmla="*/ 0 h 2895600"/>
              <a:gd name="connsiteX1" fmla="*/ 2152650 w 2152650"/>
              <a:gd name="connsiteY1" fmla="*/ 1076325 h 2895600"/>
              <a:gd name="connsiteX2" fmla="*/ 1552575 w 2152650"/>
              <a:gd name="connsiteY2" fmla="*/ 2238375 h 2895600"/>
              <a:gd name="connsiteX3" fmla="*/ 1076325 w 2152650"/>
              <a:gd name="connsiteY3" fmla="*/ 2895600 h 2895600"/>
              <a:gd name="connsiteX4" fmla="*/ 590550 w 2152650"/>
              <a:gd name="connsiteY4" fmla="*/ 2238375 h 2895600"/>
              <a:gd name="connsiteX5" fmla="*/ 0 w 2152650"/>
              <a:gd name="connsiteY5" fmla="*/ 1076325 h 2895600"/>
              <a:gd name="connsiteX6" fmla="*/ 1076325 w 2152650"/>
              <a:gd name="connsiteY6" fmla="*/ 0 h 2895600"/>
              <a:gd name="connsiteX7" fmla="*/ 1076325 w 2152650"/>
              <a:gd name="connsiteY7" fmla="*/ 590550 h 2895600"/>
              <a:gd name="connsiteX8" fmla="*/ 1552575 w 2152650"/>
              <a:gd name="connsiteY8" fmla="*/ 1076325 h 2895600"/>
              <a:gd name="connsiteX9" fmla="*/ 1076325 w 2152650"/>
              <a:gd name="connsiteY9" fmla="*/ 1552575 h 2895600"/>
              <a:gd name="connsiteX10" fmla="*/ 590550 w 2152650"/>
              <a:gd name="connsiteY10" fmla="*/ 1076325 h 2895600"/>
              <a:gd name="connsiteX11" fmla="*/ 1076325 w 2152650"/>
              <a:gd name="connsiteY11" fmla="*/ 59055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52650" h="2895600">
                <a:moveTo>
                  <a:pt x="1076325" y="0"/>
                </a:moveTo>
                <a:cubicBezTo>
                  <a:pt x="1666875" y="0"/>
                  <a:pt x="2152650" y="476250"/>
                  <a:pt x="2152650" y="1076325"/>
                </a:cubicBezTo>
                <a:cubicBezTo>
                  <a:pt x="2152650" y="1562100"/>
                  <a:pt x="1828800" y="1857375"/>
                  <a:pt x="1552575" y="2238375"/>
                </a:cubicBezTo>
                <a:lnTo>
                  <a:pt x="1076325" y="2895600"/>
                </a:lnTo>
                <a:lnTo>
                  <a:pt x="590550" y="2238375"/>
                </a:lnTo>
                <a:cubicBezTo>
                  <a:pt x="314325" y="1857375"/>
                  <a:pt x="0" y="1562100"/>
                  <a:pt x="0" y="1076325"/>
                </a:cubicBezTo>
                <a:cubicBezTo>
                  <a:pt x="0" y="476250"/>
                  <a:pt x="476250" y="0"/>
                  <a:pt x="1076325" y="0"/>
                </a:cubicBezTo>
                <a:close/>
                <a:moveTo>
                  <a:pt x="1076325" y="590550"/>
                </a:moveTo>
                <a:cubicBezTo>
                  <a:pt x="1343025" y="590550"/>
                  <a:pt x="1552575" y="809625"/>
                  <a:pt x="1552575" y="1076325"/>
                </a:cubicBezTo>
                <a:cubicBezTo>
                  <a:pt x="1552575" y="1343025"/>
                  <a:pt x="1343025" y="1552575"/>
                  <a:pt x="1076325" y="1552575"/>
                </a:cubicBezTo>
                <a:cubicBezTo>
                  <a:pt x="809625" y="1552575"/>
                  <a:pt x="590550" y="1343025"/>
                  <a:pt x="590550" y="1076325"/>
                </a:cubicBezTo>
                <a:cubicBezTo>
                  <a:pt x="590550" y="809625"/>
                  <a:pt x="809625" y="590550"/>
                  <a:pt x="1076325" y="590550"/>
                </a:cubicBezTo>
                <a:close/>
              </a:path>
            </a:pathLst>
          </a:custGeom>
          <a:solidFill>
            <a:srgbClr val="CADB2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09585"/>
            <a:endParaRPr lang="pt-BR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5" name="Forma Livre: Forma 34">
            <a:extLst>
              <a:ext uri="{FF2B5EF4-FFF2-40B4-BE49-F238E27FC236}">
                <a16:creationId xmlns:a16="http://schemas.microsoft.com/office/drawing/2014/main" id="{B0D23F98-D505-4867-8847-2343762B437F}"/>
              </a:ext>
            </a:extLst>
          </p:cNvPr>
          <p:cNvSpPr/>
          <p:nvPr/>
        </p:nvSpPr>
        <p:spPr>
          <a:xfrm>
            <a:off x="10564284" y="4978400"/>
            <a:ext cx="156633" cy="210693"/>
          </a:xfrm>
          <a:custGeom>
            <a:avLst/>
            <a:gdLst>
              <a:gd name="connsiteX0" fmla="*/ 1076325 w 2152650"/>
              <a:gd name="connsiteY0" fmla="*/ 0 h 2895600"/>
              <a:gd name="connsiteX1" fmla="*/ 2152650 w 2152650"/>
              <a:gd name="connsiteY1" fmla="*/ 1076325 h 2895600"/>
              <a:gd name="connsiteX2" fmla="*/ 1552575 w 2152650"/>
              <a:gd name="connsiteY2" fmla="*/ 2238375 h 2895600"/>
              <a:gd name="connsiteX3" fmla="*/ 1076325 w 2152650"/>
              <a:gd name="connsiteY3" fmla="*/ 2895600 h 2895600"/>
              <a:gd name="connsiteX4" fmla="*/ 590550 w 2152650"/>
              <a:gd name="connsiteY4" fmla="*/ 2238375 h 2895600"/>
              <a:gd name="connsiteX5" fmla="*/ 0 w 2152650"/>
              <a:gd name="connsiteY5" fmla="*/ 1076325 h 2895600"/>
              <a:gd name="connsiteX6" fmla="*/ 1076325 w 2152650"/>
              <a:gd name="connsiteY6" fmla="*/ 0 h 2895600"/>
              <a:gd name="connsiteX7" fmla="*/ 1076325 w 2152650"/>
              <a:gd name="connsiteY7" fmla="*/ 590550 h 2895600"/>
              <a:gd name="connsiteX8" fmla="*/ 1552575 w 2152650"/>
              <a:gd name="connsiteY8" fmla="*/ 1076325 h 2895600"/>
              <a:gd name="connsiteX9" fmla="*/ 1076325 w 2152650"/>
              <a:gd name="connsiteY9" fmla="*/ 1552575 h 2895600"/>
              <a:gd name="connsiteX10" fmla="*/ 590550 w 2152650"/>
              <a:gd name="connsiteY10" fmla="*/ 1076325 h 2895600"/>
              <a:gd name="connsiteX11" fmla="*/ 1076325 w 2152650"/>
              <a:gd name="connsiteY11" fmla="*/ 59055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52650" h="2895600">
                <a:moveTo>
                  <a:pt x="1076325" y="0"/>
                </a:moveTo>
                <a:cubicBezTo>
                  <a:pt x="1666875" y="0"/>
                  <a:pt x="2152650" y="476250"/>
                  <a:pt x="2152650" y="1076325"/>
                </a:cubicBezTo>
                <a:cubicBezTo>
                  <a:pt x="2152650" y="1562100"/>
                  <a:pt x="1828800" y="1857375"/>
                  <a:pt x="1552575" y="2238375"/>
                </a:cubicBezTo>
                <a:lnTo>
                  <a:pt x="1076325" y="2895600"/>
                </a:lnTo>
                <a:lnTo>
                  <a:pt x="590550" y="2238375"/>
                </a:lnTo>
                <a:cubicBezTo>
                  <a:pt x="314325" y="1857375"/>
                  <a:pt x="0" y="1562100"/>
                  <a:pt x="0" y="1076325"/>
                </a:cubicBezTo>
                <a:cubicBezTo>
                  <a:pt x="0" y="476250"/>
                  <a:pt x="476250" y="0"/>
                  <a:pt x="1076325" y="0"/>
                </a:cubicBezTo>
                <a:close/>
                <a:moveTo>
                  <a:pt x="1076325" y="590550"/>
                </a:moveTo>
                <a:cubicBezTo>
                  <a:pt x="1343025" y="590550"/>
                  <a:pt x="1552575" y="809625"/>
                  <a:pt x="1552575" y="1076325"/>
                </a:cubicBezTo>
                <a:cubicBezTo>
                  <a:pt x="1552575" y="1343025"/>
                  <a:pt x="1343025" y="1552575"/>
                  <a:pt x="1076325" y="1552575"/>
                </a:cubicBezTo>
                <a:cubicBezTo>
                  <a:pt x="809625" y="1552575"/>
                  <a:pt x="590550" y="1343025"/>
                  <a:pt x="590550" y="1076325"/>
                </a:cubicBezTo>
                <a:cubicBezTo>
                  <a:pt x="590550" y="809625"/>
                  <a:pt x="809625" y="590550"/>
                  <a:pt x="1076325" y="590550"/>
                </a:cubicBezTo>
                <a:close/>
              </a:path>
            </a:pathLst>
          </a:custGeom>
          <a:solidFill>
            <a:srgbClr val="CADB2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09585"/>
            <a:endParaRPr lang="pt-BR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6" name="Forma Livre: Forma 35">
            <a:extLst>
              <a:ext uri="{FF2B5EF4-FFF2-40B4-BE49-F238E27FC236}">
                <a16:creationId xmlns:a16="http://schemas.microsoft.com/office/drawing/2014/main" id="{8DB6E576-7846-4FC1-A6F8-2BD4AC95CD85}"/>
              </a:ext>
            </a:extLst>
          </p:cNvPr>
          <p:cNvSpPr/>
          <p:nvPr/>
        </p:nvSpPr>
        <p:spPr>
          <a:xfrm>
            <a:off x="11190817" y="5279454"/>
            <a:ext cx="156633" cy="210693"/>
          </a:xfrm>
          <a:custGeom>
            <a:avLst/>
            <a:gdLst>
              <a:gd name="connsiteX0" fmla="*/ 1076325 w 2152650"/>
              <a:gd name="connsiteY0" fmla="*/ 0 h 2895600"/>
              <a:gd name="connsiteX1" fmla="*/ 2152650 w 2152650"/>
              <a:gd name="connsiteY1" fmla="*/ 1076325 h 2895600"/>
              <a:gd name="connsiteX2" fmla="*/ 1552575 w 2152650"/>
              <a:gd name="connsiteY2" fmla="*/ 2238375 h 2895600"/>
              <a:gd name="connsiteX3" fmla="*/ 1076325 w 2152650"/>
              <a:gd name="connsiteY3" fmla="*/ 2895600 h 2895600"/>
              <a:gd name="connsiteX4" fmla="*/ 590550 w 2152650"/>
              <a:gd name="connsiteY4" fmla="*/ 2238375 h 2895600"/>
              <a:gd name="connsiteX5" fmla="*/ 0 w 2152650"/>
              <a:gd name="connsiteY5" fmla="*/ 1076325 h 2895600"/>
              <a:gd name="connsiteX6" fmla="*/ 1076325 w 2152650"/>
              <a:gd name="connsiteY6" fmla="*/ 0 h 2895600"/>
              <a:gd name="connsiteX7" fmla="*/ 1076325 w 2152650"/>
              <a:gd name="connsiteY7" fmla="*/ 590550 h 2895600"/>
              <a:gd name="connsiteX8" fmla="*/ 1552575 w 2152650"/>
              <a:gd name="connsiteY8" fmla="*/ 1076325 h 2895600"/>
              <a:gd name="connsiteX9" fmla="*/ 1076325 w 2152650"/>
              <a:gd name="connsiteY9" fmla="*/ 1552575 h 2895600"/>
              <a:gd name="connsiteX10" fmla="*/ 590550 w 2152650"/>
              <a:gd name="connsiteY10" fmla="*/ 1076325 h 2895600"/>
              <a:gd name="connsiteX11" fmla="*/ 1076325 w 2152650"/>
              <a:gd name="connsiteY11" fmla="*/ 59055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52650" h="2895600">
                <a:moveTo>
                  <a:pt x="1076325" y="0"/>
                </a:moveTo>
                <a:cubicBezTo>
                  <a:pt x="1666875" y="0"/>
                  <a:pt x="2152650" y="476250"/>
                  <a:pt x="2152650" y="1076325"/>
                </a:cubicBezTo>
                <a:cubicBezTo>
                  <a:pt x="2152650" y="1562100"/>
                  <a:pt x="1828800" y="1857375"/>
                  <a:pt x="1552575" y="2238375"/>
                </a:cubicBezTo>
                <a:lnTo>
                  <a:pt x="1076325" y="2895600"/>
                </a:lnTo>
                <a:lnTo>
                  <a:pt x="590550" y="2238375"/>
                </a:lnTo>
                <a:cubicBezTo>
                  <a:pt x="314325" y="1857375"/>
                  <a:pt x="0" y="1562100"/>
                  <a:pt x="0" y="1076325"/>
                </a:cubicBezTo>
                <a:cubicBezTo>
                  <a:pt x="0" y="476250"/>
                  <a:pt x="476250" y="0"/>
                  <a:pt x="1076325" y="0"/>
                </a:cubicBezTo>
                <a:close/>
                <a:moveTo>
                  <a:pt x="1076325" y="590550"/>
                </a:moveTo>
                <a:cubicBezTo>
                  <a:pt x="1343025" y="590550"/>
                  <a:pt x="1552575" y="809625"/>
                  <a:pt x="1552575" y="1076325"/>
                </a:cubicBezTo>
                <a:cubicBezTo>
                  <a:pt x="1552575" y="1343025"/>
                  <a:pt x="1343025" y="1552575"/>
                  <a:pt x="1076325" y="1552575"/>
                </a:cubicBezTo>
                <a:cubicBezTo>
                  <a:pt x="809625" y="1552575"/>
                  <a:pt x="590550" y="1343025"/>
                  <a:pt x="590550" y="1076325"/>
                </a:cubicBezTo>
                <a:cubicBezTo>
                  <a:pt x="590550" y="809625"/>
                  <a:pt x="809625" y="590550"/>
                  <a:pt x="1076325" y="590550"/>
                </a:cubicBezTo>
                <a:close/>
              </a:path>
            </a:pathLst>
          </a:custGeom>
          <a:solidFill>
            <a:srgbClr val="CADB2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09585"/>
            <a:endParaRPr lang="pt-BR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Forma Livre: Forma 36">
            <a:extLst>
              <a:ext uri="{FF2B5EF4-FFF2-40B4-BE49-F238E27FC236}">
                <a16:creationId xmlns:a16="http://schemas.microsoft.com/office/drawing/2014/main" id="{C4805AE0-43EC-41A4-B4A8-5B3F7FE09D1C}"/>
              </a:ext>
            </a:extLst>
          </p:cNvPr>
          <p:cNvSpPr/>
          <p:nvPr/>
        </p:nvSpPr>
        <p:spPr>
          <a:xfrm>
            <a:off x="10687050" y="5437960"/>
            <a:ext cx="156633" cy="210693"/>
          </a:xfrm>
          <a:custGeom>
            <a:avLst/>
            <a:gdLst>
              <a:gd name="connsiteX0" fmla="*/ 1076325 w 2152650"/>
              <a:gd name="connsiteY0" fmla="*/ 0 h 2895600"/>
              <a:gd name="connsiteX1" fmla="*/ 2152650 w 2152650"/>
              <a:gd name="connsiteY1" fmla="*/ 1076325 h 2895600"/>
              <a:gd name="connsiteX2" fmla="*/ 1552575 w 2152650"/>
              <a:gd name="connsiteY2" fmla="*/ 2238375 h 2895600"/>
              <a:gd name="connsiteX3" fmla="*/ 1076325 w 2152650"/>
              <a:gd name="connsiteY3" fmla="*/ 2895600 h 2895600"/>
              <a:gd name="connsiteX4" fmla="*/ 590550 w 2152650"/>
              <a:gd name="connsiteY4" fmla="*/ 2238375 h 2895600"/>
              <a:gd name="connsiteX5" fmla="*/ 0 w 2152650"/>
              <a:gd name="connsiteY5" fmla="*/ 1076325 h 2895600"/>
              <a:gd name="connsiteX6" fmla="*/ 1076325 w 2152650"/>
              <a:gd name="connsiteY6" fmla="*/ 0 h 2895600"/>
              <a:gd name="connsiteX7" fmla="*/ 1076325 w 2152650"/>
              <a:gd name="connsiteY7" fmla="*/ 590550 h 2895600"/>
              <a:gd name="connsiteX8" fmla="*/ 1552575 w 2152650"/>
              <a:gd name="connsiteY8" fmla="*/ 1076325 h 2895600"/>
              <a:gd name="connsiteX9" fmla="*/ 1076325 w 2152650"/>
              <a:gd name="connsiteY9" fmla="*/ 1552575 h 2895600"/>
              <a:gd name="connsiteX10" fmla="*/ 590550 w 2152650"/>
              <a:gd name="connsiteY10" fmla="*/ 1076325 h 2895600"/>
              <a:gd name="connsiteX11" fmla="*/ 1076325 w 2152650"/>
              <a:gd name="connsiteY11" fmla="*/ 59055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52650" h="2895600">
                <a:moveTo>
                  <a:pt x="1076325" y="0"/>
                </a:moveTo>
                <a:cubicBezTo>
                  <a:pt x="1666875" y="0"/>
                  <a:pt x="2152650" y="476250"/>
                  <a:pt x="2152650" y="1076325"/>
                </a:cubicBezTo>
                <a:cubicBezTo>
                  <a:pt x="2152650" y="1562100"/>
                  <a:pt x="1828800" y="1857375"/>
                  <a:pt x="1552575" y="2238375"/>
                </a:cubicBezTo>
                <a:lnTo>
                  <a:pt x="1076325" y="2895600"/>
                </a:lnTo>
                <a:lnTo>
                  <a:pt x="590550" y="2238375"/>
                </a:lnTo>
                <a:cubicBezTo>
                  <a:pt x="314325" y="1857375"/>
                  <a:pt x="0" y="1562100"/>
                  <a:pt x="0" y="1076325"/>
                </a:cubicBezTo>
                <a:cubicBezTo>
                  <a:pt x="0" y="476250"/>
                  <a:pt x="476250" y="0"/>
                  <a:pt x="1076325" y="0"/>
                </a:cubicBezTo>
                <a:close/>
                <a:moveTo>
                  <a:pt x="1076325" y="590550"/>
                </a:moveTo>
                <a:cubicBezTo>
                  <a:pt x="1343025" y="590550"/>
                  <a:pt x="1552575" y="809625"/>
                  <a:pt x="1552575" y="1076325"/>
                </a:cubicBezTo>
                <a:cubicBezTo>
                  <a:pt x="1552575" y="1343025"/>
                  <a:pt x="1343025" y="1552575"/>
                  <a:pt x="1076325" y="1552575"/>
                </a:cubicBezTo>
                <a:cubicBezTo>
                  <a:pt x="809625" y="1552575"/>
                  <a:pt x="590550" y="1343025"/>
                  <a:pt x="590550" y="1076325"/>
                </a:cubicBezTo>
                <a:cubicBezTo>
                  <a:pt x="590550" y="809625"/>
                  <a:pt x="809625" y="590550"/>
                  <a:pt x="1076325" y="590550"/>
                </a:cubicBezTo>
                <a:close/>
              </a:path>
            </a:pathLst>
          </a:custGeom>
          <a:solidFill>
            <a:srgbClr val="CADB2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09585"/>
            <a:endParaRPr lang="pt-BR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8" name="Forma Livre: Forma 37">
            <a:extLst>
              <a:ext uri="{FF2B5EF4-FFF2-40B4-BE49-F238E27FC236}">
                <a16:creationId xmlns:a16="http://schemas.microsoft.com/office/drawing/2014/main" id="{628901A1-0021-437B-BAFC-FC51A82444B8}"/>
              </a:ext>
            </a:extLst>
          </p:cNvPr>
          <p:cNvSpPr/>
          <p:nvPr/>
        </p:nvSpPr>
        <p:spPr>
          <a:xfrm>
            <a:off x="10777009" y="5495840"/>
            <a:ext cx="156633" cy="210693"/>
          </a:xfrm>
          <a:custGeom>
            <a:avLst/>
            <a:gdLst>
              <a:gd name="connsiteX0" fmla="*/ 1076325 w 2152650"/>
              <a:gd name="connsiteY0" fmla="*/ 0 h 2895600"/>
              <a:gd name="connsiteX1" fmla="*/ 2152650 w 2152650"/>
              <a:gd name="connsiteY1" fmla="*/ 1076325 h 2895600"/>
              <a:gd name="connsiteX2" fmla="*/ 1552575 w 2152650"/>
              <a:gd name="connsiteY2" fmla="*/ 2238375 h 2895600"/>
              <a:gd name="connsiteX3" fmla="*/ 1076325 w 2152650"/>
              <a:gd name="connsiteY3" fmla="*/ 2895600 h 2895600"/>
              <a:gd name="connsiteX4" fmla="*/ 590550 w 2152650"/>
              <a:gd name="connsiteY4" fmla="*/ 2238375 h 2895600"/>
              <a:gd name="connsiteX5" fmla="*/ 0 w 2152650"/>
              <a:gd name="connsiteY5" fmla="*/ 1076325 h 2895600"/>
              <a:gd name="connsiteX6" fmla="*/ 1076325 w 2152650"/>
              <a:gd name="connsiteY6" fmla="*/ 0 h 2895600"/>
              <a:gd name="connsiteX7" fmla="*/ 1076325 w 2152650"/>
              <a:gd name="connsiteY7" fmla="*/ 590550 h 2895600"/>
              <a:gd name="connsiteX8" fmla="*/ 1552575 w 2152650"/>
              <a:gd name="connsiteY8" fmla="*/ 1076325 h 2895600"/>
              <a:gd name="connsiteX9" fmla="*/ 1076325 w 2152650"/>
              <a:gd name="connsiteY9" fmla="*/ 1552575 h 2895600"/>
              <a:gd name="connsiteX10" fmla="*/ 590550 w 2152650"/>
              <a:gd name="connsiteY10" fmla="*/ 1076325 h 2895600"/>
              <a:gd name="connsiteX11" fmla="*/ 1076325 w 2152650"/>
              <a:gd name="connsiteY11" fmla="*/ 59055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52650" h="2895600">
                <a:moveTo>
                  <a:pt x="1076325" y="0"/>
                </a:moveTo>
                <a:cubicBezTo>
                  <a:pt x="1666875" y="0"/>
                  <a:pt x="2152650" y="476250"/>
                  <a:pt x="2152650" y="1076325"/>
                </a:cubicBezTo>
                <a:cubicBezTo>
                  <a:pt x="2152650" y="1562100"/>
                  <a:pt x="1828800" y="1857375"/>
                  <a:pt x="1552575" y="2238375"/>
                </a:cubicBezTo>
                <a:lnTo>
                  <a:pt x="1076325" y="2895600"/>
                </a:lnTo>
                <a:lnTo>
                  <a:pt x="590550" y="2238375"/>
                </a:lnTo>
                <a:cubicBezTo>
                  <a:pt x="314325" y="1857375"/>
                  <a:pt x="0" y="1562100"/>
                  <a:pt x="0" y="1076325"/>
                </a:cubicBezTo>
                <a:cubicBezTo>
                  <a:pt x="0" y="476250"/>
                  <a:pt x="476250" y="0"/>
                  <a:pt x="1076325" y="0"/>
                </a:cubicBezTo>
                <a:close/>
                <a:moveTo>
                  <a:pt x="1076325" y="590550"/>
                </a:moveTo>
                <a:cubicBezTo>
                  <a:pt x="1343025" y="590550"/>
                  <a:pt x="1552575" y="809625"/>
                  <a:pt x="1552575" y="1076325"/>
                </a:cubicBezTo>
                <a:cubicBezTo>
                  <a:pt x="1552575" y="1343025"/>
                  <a:pt x="1343025" y="1552575"/>
                  <a:pt x="1076325" y="1552575"/>
                </a:cubicBezTo>
                <a:cubicBezTo>
                  <a:pt x="809625" y="1552575"/>
                  <a:pt x="590550" y="1343025"/>
                  <a:pt x="590550" y="1076325"/>
                </a:cubicBezTo>
                <a:cubicBezTo>
                  <a:pt x="590550" y="809625"/>
                  <a:pt x="809625" y="590550"/>
                  <a:pt x="1076325" y="590550"/>
                </a:cubicBezTo>
                <a:close/>
              </a:path>
            </a:pathLst>
          </a:custGeom>
          <a:solidFill>
            <a:srgbClr val="CADB2A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defTabSz="609585"/>
            <a:endParaRPr lang="pt-BR" sz="24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0C7DCA0F-0D3F-40DE-BD1C-1D646518AA85}"/>
              </a:ext>
            </a:extLst>
          </p:cNvPr>
          <p:cNvSpPr txBox="1"/>
          <p:nvPr/>
        </p:nvSpPr>
        <p:spPr>
          <a:xfrm>
            <a:off x="9071013" y="1351944"/>
            <a:ext cx="3031067" cy="543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/>
            <a:r>
              <a:rPr lang="pt-BR" sz="1467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 unidades </a:t>
            </a:r>
            <a:r>
              <a:rPr lang="pt-BR" sz="1467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operacionais no Brasil – Barueri / SP e Sorocaba / SP</a:t>
            </a:r>
          </a:p>
        </p:txBody>
      </p:sp>
      <p:sp>
        <p:nvSpPr>
          <p:cNvPr id="41" name="CaixaDeTexto 40">
            <a:extLst>
              <a:ext uri="{FF2B5EF4-FFF2-40B4-BE49-F238E27FC236}">
                <a16:creationId xmlns:a16="http://schemas.microsoft.com/office/drawing/2014/main" id="{F86D4B24-A52B-4C94-82DB-43B579FAB381}"/>
              </a:ext>
            </a:extLst>
          </p:cNvPr>
          <p:cNvSpPr txBox="1"/>
          <p:nvPr/>
        </p:nvSpPr>
        <p:spPr>
          <a:xfrm>
            <a:off x="9071013" y="2018813"/>
            <a:ext cx="3048000" cy="543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/>
            <a:r>
              <a:rPr lang="pt-BR" sz="1467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Pontos de presença </a:t>
            </a:r>
            <a:r>
              <a:rPr lang="pt-BR" sz="1467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em  Vitória / ES, Curitiba / PR e Rio Verde / GO</a:t>
            </a: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D698E6F3-16DD-499C-AABD-29EE4B92E59E}"/>
              </a:ext>
            </a:extLst>
          </p:cNvPr>
          <p:cNvSpPr txBox="1"/>
          <p:nvPr/>
        </p:nvSpPr>
        <p:spPr>
          <a:xfrm>
            <a:off x="9071014" y="2710454"/>
            <a:ext cx="2912533" cy="543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/>
            <a:r>
              <a:rPr lang="pt-BR" sz="1467" b="1" dirty="0">
                <a:solidFill>
                  <a:prstClr val="whit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 unidade </a:t>
            </a:r>
            <a:r>
              <a:rPr lang="pt-BR" sz="1467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técnico / comercial</a:t>
            </a:r>
            <a:br>
              <a:rPr lang="pt-BR" sz="1467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pt-BR" sz="1467" dirty="0">
                <a:solidFill>
                  <a:prstClr val="white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nos EUA – Flórida / Miami</a:t>
            </a:r>
          </a:p>
        </p:txBody>
      </p:sp>
    </p:spTree>
    <p:extLst>
      <p:ext uri="{BB962C8B-B14F-4D97-AF65-F5344CB8AC3E}">
        <p14:creationId xmlns:p14="http://schemas.microsoft.com/office/powerpoint/2010/main" val="279814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111E-6 0 L 0.0368 -0.00123 " pathEditMode="relative" rAng="0" ptsTypes="AA">
                                      <p:cBhvr>
                                        <p:cTn id="27" dur="5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62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repeatCount="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repeatCount="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repeatCount="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repeatCount="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path" presetSubtype="0" decel="100000" fill="hold" grpId="1" nodeType="withEffect">
                                  <p:stCondLst>
                                    <p:cond delay="650"/>
                                  </p:stCondLst>
                                  <p:childTnLst>
                                    <p:animMotion origin="layout" path="M 1.11111E-6 0 L 0.0368 -0.00123 " pathEditMode="relative" rAng="0" ptsTypes="AA">
                                      <p:cBhvr>
                                        <p:cTn id="44" dur="5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6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repeatCount="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repeatCount="4000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1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decel="100000" fill="hold" grpId="0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decel="10000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decel="100000" fill="hold" grpId="0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decel="10000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1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58333E-6 1.85185E-6 L 4.58333E-6 0.05069 " pathEditMode="relative" rAng="0" ptsTypes="AA">
                                      <p:cBhvr>
                                        <p:cTn id="79" dur="50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2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2" presetClass="path" presetSubtype="0" decel="10000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11111E-6 0 L 0.0368 -0.00123 " pathEditMode="relative" rAng="0" ptsTypes="AA">
                                      <p:cBhvr>
                                        <p:cTn id="84" dur="5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62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20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decel="100000" fill="hold" grpId="1" nodeType="withEffect">
                                  <p:stCondLst>
                                    <p:cond delay="2050"/>
                                  </p:stCondLst>
                                  <p:childTnLst>
                                    <p:animMotion origin="layout" path="M 1.11111E-6 0 L 0.0368 -0.00123 " pathEditMode="relative" rAng="0" ptsTypes="AA">
                                      <p:cBhvr>
                                        <p:cTn id="89" dur="5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62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decel="10000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1.11111E-6 0 L 0.0368 -0.00123 " pathEditMode="relative" rAng="0" ptsTypes="AA">
                                      <p:cBhvr>
                                        <p:cTn id="94" dur="5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31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/>
      <p:bldP spid="40" grpId="1"/>
      <p:bldP spid="41" grpId="0"/>
      <p:bldP spid="41" grpId="1"/>
      <p:bldP spid="42" grpId="0"/>
      <p:bldP spid="4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Forma&#10;&#10;Descrição gerada automaticamente">
            <a:extLst>
              <a:ext uri="{FF2B5EF4-FFF2-40B4-BE49-F238E27FC236}">
                <a16:creationId xmlns:a16="http://schemas.microsoft.com/office/drawing/2014/main" id="{7FA821B2-C922-4F62-8AAC-199388926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 descr="Imagem em preto e branco&#10;&#10;Descrição gerada automaticamente">
            <a:extLst>
              <a:ext uri="{FF2B5EF4-FFF2-40B4-BE49-F238E27FC236}">
                <a16:creationId xmlns:a16="http://schemas.microsoft.com/office/drawing/2014/main" id="{22FB35E1-D338-4D6C-A16C-7D11CC0AE2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" r="32222" b="2469"/>
          <a:stretch/>
        </p:blipFill>
        <p:spPr>
          <a:xfrm>
            <a:off x="0" y="237067"/>
            <a:ext cx="8263467" cy="6451600"/>
          </a:xfrm>
          <a:prstGeom prst="rect">
            <a:avLst/>
          </a:prstGeom>
        </p:spPr>
      </p:pic>
      <p:pic>
        <p:nvPicPr>
          <p:cNvPr id="6" name="Imagem 5" descr="Uma imagem contendo no interior, edifício, tijolo, homem&#10;&#10;Descrição gerada automaticamente">
            <a:extLst>
              <a:ext uri="{FF2B5EF4-FFF2-40B4-BE49-F238E27FC236}">
                <a16:creationId xmlns:a16="http://schemas.microsoft.com/office/drawing/2014/main" id="{391F7E55-AC50-4B98-8225-C2B2A117E3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3" r="18506"/>
          <a:stretch/>
        </p:blipFill>
        <p:spPr>
          <a:xfrm>
            <a:off x="4204137" y="0"/>
            <a:ext cx="5731643" cy="6858000"/>
          </a:xfrm>
          <a:prstGeom prst="rect">
            <a:avLst/>
          </a:prstGeom>
        </p:spPr>
      </p:pic>
      <p:pic>
        <p:nvPicPr>
          <p:cNvPr id="8" name="Imagem 7" descr="Padrão do plano de fundo&#10;&#10;Descrição gerada automaticamente">
            <a:extLst>
              <a:ext uri="{FF2B5EF4-FFF2-40B4-BE49-F238E27FC236}">
                <a16:creationId xmlns:a16="http://schemas.microsoft.com/office/drawing/2014/main" id="{2FB3C99F-F025-4B2A-97E9-0D1E815888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2" r="15862"/>
          <a:stretch/>
        </p:blipFill>
        <p:spPr>
          <a:xfrm>
            <a:off x="4512441" y="0"/>
            <a:ext cx="5745656" cy="6858000"/>
          </a:xfrm>
          <a:prstGeom prst="rect">
            <a:avLst/>
          </a:prstGeom>
        </p:spPr>
      </p:pic>
      <p:pic>
        <p:nvPicPr>
          <p:cNvPr id="10" name="Imagem 9" descr="Forma&#10;&#10;Descrição gerada automaticamente">
            <a:extLst>
              <a:ext uri="{FF2B5EF4-FFF2-40B4-BE49-F238E27FC236}">
                <a16:creationId xmlns:a16="http://schemas.microsoft.com/office/drawing/2014/main" id="{F66697E2-F3C2-4D8F-9DEE-47D1EB647C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7" t="39233" r="56207" b="11929"/>
          <a:stretch/>
        </p:blipFill>
        <p:spPr>
          <a:xfrm>
            <a:off x="532524" y="2690649"/>
            <a:ext cx="4806731" cy="3349297"/>
          </a:xfrm>
          <a:prstGeom prst="rect">
            <a:avLst/>
          </a:prstGeom>
        </p:spPr>
      </p:pic>
      <p:pic>
        <p:nvPicPr>
          <p:cNvPr id="12" name="Imagem 11" descr="Pessoa posando para foto em frente a fundo branco&#10;&#10;Descrição gerada automaticamente">
            <a:extLst>
              <a:ext uri="{FF2B5EF4-FFF2-40B4-BE49-F238E27FC236}">
                <a16:creationId xmlns:a16="http://schemas.microsoft.com/office/drawing/2014/main" id="{4B59B162-01CD-43EC-927C-530AAFAB67D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0" r="17586"/>
          <a:stretch/>
        </p:blipFill>
        <p:spPr>
          <a:xfrm>
            <a:off x="1163145" y="0"/>
            <a:ext cx="8884745" cy="6858000"/>
          </a:xfrm>
          <a:prstGeom prst="rect">
            <a:avLst/>
          </a:prstGeom>
        </p:spPr>
      </p:pic>
      <p:pic>
        <p:nvPicPr>
          <p:cNvPr id="14" name="Imagem 13" descr="Tela de computador com fundo preto&#10;&#10;Descrição gerada automaticamente">
            <a:extLst>
              <a:ext uri="{FF2B5EF4-FFF2-40B4-BE49-F238E27FC236}">
                <a16:creationId xmlns:a16="http://schemas.microsoft.com/office/drawing/2014/main" id="{3A3F189E-A3AA-43C8-AB1F-98504C0E907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0" t="15529" b="14585"/>
          <a:stretch/>
        </p:blipFill>
        <p:spPr>
          <a:xfrm>
            <a:off x="8506371" y="1065048"/>
            <a:ext cx="3685628" cy="4792717"/>
          </a:xfrm>
          <a:prstGeom prst="rect">
            <a:avLst/>
          </a:prstGeom>
        </p:spPr>
      </p:pic>
      <p:pic>
        <p:nvPicPr>
          <p:cNvPr id="15" name="Imagem 14" descr="Tela de computador com fundo preto&#10;&#10;Descrição gerada automaticamente">
            <a:extLst>
              <a:ext uri="{FF2B5EF4-FFF2-40B4-BE49-F238E27FC236}">
                <a16:creationId xmlns:a16="http://schemas.microsoft.com/office/drawing/2014/main" id="{344720BB-024D-4155-B1DD-E8DC794D3D3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t="22886" r="93448" b="69758"/>
          <a:stretch/>
        </p:blipFill>
        <p:spPr>
          <a:xfrm>
            <a:off x="504496" y="1569545"/>
            <a:ext cx="294291" cy="504497"/>
          </a:xfrm>
          <a:prstGeom prst="rect">
            <a:avLst/>
          </a:prstGeom>
        </p:spPr>
      </p:pic>
      <p:pic>
        <p:nvPicPr>
          <p:cNvPr id="16" name="Imagem 15" descr="Tela de computador com fundo preto&#10;&#10;Descrição gerada automaticamente">
            <a:extLst>
              <a:ext uri="{FF2B5EF4-FFF2-40B4-BE49-F238E27FC236}">
                <a16:creationId xmlns:a16="http://schemas.microsoft.com/office/drawing/2014/main" id="{6722F4E4-7AA4-4F3F-8A15-7CD010C743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8" t="89911" r="93448" b="3346"/>
          <a:stretch/>
        </p:blipFill>
        <p:spPr>
          <a:xfrm>
            <a:off x="504496" y="6166070"/>
            <a:ext cx="294291" cy="462455"/>
          </a:xfrm>
          <a:prstGeom prst="rect">
            <a:avLst/>
          </a:prstGeom>
        </p:spPr>
      </p:pic>
      <p:pic>
        <p:nvPicPr>
          <p:cNvPr id="17" name="Imagem 16" descr="Tela de computador com fundo preto&#10;&#10;Descrição gerada automaticamente">
            <a:extLst>
              <a:ext uri="{FF2B5EF4-FFF2-40B4-BE49-F238E27FC236}">
                <a16:creationId xmlns:a16="http://schemas.microsoft.com/office/drawing/2014/main" id="{D0C5F1C1-BAB1-4299-83A1-5049660DE2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29" t="90115" r="14597" b="2938"/>
          <a:stretch/>
        </p:blipFill>
        <p:spPr>
          <a:xfrm>
            <a:off x="10061904" y="6180083"/>
            <a:ext cx="350344" cy="476469"/>
          </a:xfrm>
          <a:prstGeom prst="rect">
            <a:avLst/>
          </a:prstGeom>
        </p:spPr>
      </p:pic>
      <p:pic>
        <p:nvPicPr>
          <p:cNvPr id="18" name="Imagem 17" descr="Tela de computador com fundo preto&#10;&#10;Descrição gerada automaticamente">
            <a:extLst>
              <a:ext uri="{FF2B5EF4-FFF2-40B4-BE49-F238E27FC236}">
                <a16:creationId xmlns:a16="http://schemas.microsoft.com/office/drawing/2014/main" id="{404A5A56-08AE-4E62-836A-D2E4F7D879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61" t="90319" r="9425" b="3142"/>
          <a:stretch/>
        </p:blipFill>
        <p:spPr>
          <a:xfrm>
            <a:off x="10748579" y="6194097"/>
            <a:ext cx="294291" cy="448441"/>
          </a:xfrm>
          <a:prstGeom prst="rect">
            <a:avLst/>
          </a:prstGeom>
        </p:spPr>
      </p:pic>
      <p:pic>
        <p:nvPicPr>
          <p:cNvPr id="19" name="Imagem 18" descr="Tela de computador com luz verde&#10;&#10;Descrição gerada automaticamente">
            <a:extLst>
              <a:ext uri="{FF2B5EF4-FFF2-40B4-BE49-F238E27FC236}">
                <a16:creationId xmlns:a16="http://schemas.microsoft.com/office/drawing/2014/main" id="{0C8EA9A1-C1C0-4F8F-B7F8-95CF3398FC4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44" t="86418" b="2"/>
          <a:stretch/>
        </p:blipFill>
        <p:spPr>
          <a:xfrm>
            <a:off x="11209867" y="5926667"/>
            <a:ext cx="982133" cy="931333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5D63EC94-6977-45B0-BAD8-A3709E69A058}"/>
              </a:ext>
            </a:extLst>
          </p:cNvPr>
          <p:cNvSpPr txBox="1"/>
          <p:nvPr/>
        </p:nvSpPr>
        <p:spPr>
          <a:xfrm>
            <a:off x="869439" y="1569544"/>
            <a:ext cx="504613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>
              <a:lnSpc>
                <a:spcPct val="80000"/>
              </a:lnSpc>
            </a:pPr>
            <a:r>
              <a:rPr lang="pt-BR" sz="4000" b="1" dirty="0">
                <a:solidFill>
                  <a:srgbClr val="36363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Experiência</a:t>
            </a:r>
            <a:br>
              <a:rPr lang="pt-BR" sz="4000" b="1" dirty="0">
                <a:solidFill>
                  <a:srgbClr val="36363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4000" b="1" dirty="0">
                <a:solidFill>
                  <a:srgbClr val="36363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 confiança</a:t>
            </a: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8933052-23C4-43DA-B79C-C0191FCD7BAE}"/>
              </a:ext>
            </a:extLst>
          </p:cNvPr>
          <p:cNvSpPr txBox="1"/>
          <p:nvPr/>
        </p:nvSpPr>
        <p:spPr>
          <a:xfrm>
            <a:off x="869439" y="3110915"/>
            <a:ext cx="421085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/>
            <a:r>
              <a:rPr lang="pt-BR" sz="2000" dirty="0">
                <a:solidFill>
                  <a:srgbClr val="363636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Com sólida experiência no atendimento de empresas de todos os portes e segmentos, com destaque para os mercados financeiro e de saúde, o Grupo Vega é composto por profissionais com mais de 20 anos de experiência.</a:t>
            </a:r>
            <a:endParaRPr lang="pt-BR" sz="2000" b="1" dirty="0">
              <a:solidFill>
                <a:srgbClr val="363636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AA2699A4-0CDF-4EB1-84C5-57E3FE05DAC9}"/>
              </a:ext>
            </a:extLst>
          </p:cNvPr>
          <p:cNvSpPr txBox="1"/>
          <p:nvPr/>
        </p:nvSpPr>
        <p:spPr>
          <a:xfrm>
            <a:off x="8835327" y="1466920"/>
            <a:ext cx="3261792" cy="2134367"/>
          </a:xfrm>
          <a:prstGeom prst="rect">
            <a:avLst/>
          </a:prstGeom>
          <a:noFill/>
        </p:spPr>
        <p:txBody>
          <a:bodyPr wrap="square" lIns="121920" tIns="60960" rIns="121920" bIns="60960" anchor="t">
            <a:spAutoFit/>
          </a:bodyPr>
          <a:lstStyle/>
          <a:p>
            <a:pPr defTabSz="609585"/>
            <a:r>
              <a:rPr lang="pt-BR" sz="1867" dirty="0">
                <a:solidFill>
                  <a:prstClr val="white"/>
                </a:solidFill>
                <a:latin typeface="Segoe UI Light"/>
                <a:cs typeface="Segoe UI Light"/>
              </a:rPr>
              <a:t>Além disso, possuímos parcerias com os </a:t>
            </a:r>
            <a:r>
              <a:rPr lang="pt-BR" sz="1867" b="1" dirty="0">
                <a:solidFill>
                  <a:prstClr val="white"/>
                </a:solidFill>
                <a:latin typeface="Segoe UI"/>
                <a:cs typeface="Segoe UI"/>
              </a:rPr>
              <a:t>principais fabricantes mundiais</a:t>
            </a:r>
            <a:r>
              <a:rPr lang="pt-BR" sz="1867" dirty="0">
                <a:solidFill>
                  <a:prstClr val="white"/>
                </a:solidFill>
                <a:latin typeface="Segoe UI Light"/>
                <a:cs typeface="Segoe UI Light"/>
              </a:rPr>
              <a:t>, o que nos permite apresentar soluções inovadoras, redução de custos e otimização das necessidades da sua empresa.</a:t>
            </a:r>
            <a:endParaRPr lang="pt-BR" sz="1867" b="1" dirty="0">
              <a:solidFill>
                <a:prstClr val="whit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6" name="Agrupar 35">
            <a:extLst>
              <a:ext uri="{FF2B5EF4-FFF2-40B4-BE49-F238E27FC236}">
                <a16:creationId xmlns:a16="http://schemas.microsoft.com/office/drawing/2014/main" id="{DF2A9B8E-3EC3-438A-BF72-A3B109D5373E}"/>
              </a:ext>
            </a:extLst>
          </p:cNvPr>
          <p:cNvGrpSpPr/>
          <p:nvPr/>
        </p:nvGrpSpPr>
        <p:grpSpPr>
          <a:xfrm>
            <a:off x="10444509" y="4552608"/>
            <a:ext cx="1411161" cy="700689"/>
            <a:chOff x="7843891" y="3414455"/>
            <a:chExt cx="1058371" cy="525517"/>
          </a:xfrm>
        </p:grpSpPr>
        <p:sp>
          <p:nvSpPr>
            <p:cNvPr id="27" name="Retângulo 26">
              <a:extLst>
                <a:ext uri="{FF2B5EF4-FFF2-40B4-BE49-F238E27FC236}">
                  <a16:creationId xmlns:a16="http://schemas.microsoft.com/office/drawing/2014/main" id="{CA95E697-3D08-44CF-A366-70A59A402C63}"/>
                </a:ext>
              </a:extLst>
            </p:cNvPr>
            <p:cNvSpPr/>
            <p:nvPr/>
          </p:nvSpPr>
          <p:spPr>
            <a:xfrm>
              <a:off x="7843891" y="3414455"/>
              <a:ext cx="1058371" cy="5255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pt-BR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29" name="Imagem 28" descr="Interface gráfica do usuário, Aplicativo&#10;&#10;Descrição gerada automaticamente">
              <a:extLst>
                <a:ext uri="{FF2B5EF4-FFF2-40B4-BE49-F238E27FC236}">
                  <a16:creationId xmlns:a16="http://schemas.microsoft.com/office/drawing/2014/main" id="{2C502CEC-169C-498E-B412-7C8C8C0F8C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180" t="51082" r="29249" b="39927"/>
            <a:stretch/>
          </p:blipFill>
          <p:spPr>
            <a:xfrm>
              <a:off x="8019393" y="3561600"/>
              <a:ext cx="725214" cy="231226"/>
            </a:xfrm>
            <a:prstGeom prst="rect">
              <a:avLst/>
            </a:prstGeom>
          </p:spPr>
        </p:pic>
      </p:grpSp>
      <p:grpSp>
        <p:nvGrpSpPr>
          <p:cNvPr id="34" name="Agrupar 33">
            <a:extLst>
              <a:ext uri="{FF2B5EF4-FFF2-40B4-BE49-F238E27FC236}">
                <a16:creationId xmlns:a16="http://schemas.microsoft.com/office/drawing/2014/main" id="{096C7D71-4AAE-4485-B41C-23AD5F6ED283}"/>
              </a:ext>
            </a:extLst>
          </p:cNvPr>
          <p:cNvGrpSpPr/>
          <p:nvPr/>
        </p:nvGrpSpPr>
        <p:grpSpPr>
          <a:xfrm>
            <a:off x="10444509" y="3769004"/>
            <a:ext cx="1411161" cy="700689"/>
            <a:chOff x="7843891" y="2826752"/>
            <a:chExt cx="1058371" cy="525517"/>
          </a:xfrm>
        </p:grpSpPr>
        <p:sp>
          <p:nvSpPr>
            <p:cNvPr id="24" name="Retângulo 23">
              <a:extLst>
                <a:ext uri="{FF2B5EF4-FFF2-40B4-BE49-F238E27FC236}">
                  <a16:creationId xmlns:a16="http://schemas.microsoft.com/office/drawing/2014/main" id="{27C10FE2-7C43-4E17-949B-933A1EC844FE}"/>
                </a:ext>
              </a:extLst>
            </p:cNvPr>
            <p:cNvSpPr/>
            <p:nvPr/>
          </p:nvSpPr>
          <p:spPr>
            <a:xfrm>
              <a:off x="7843891" y="2826752"/>
              <a:ext cx="1058371" cy="5255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pt-BR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0" name="Imagem 29" descr="Interface gráfica do usuário, Aplicativo&#10;&#10;Descrição gerada automaticamente">
              <a:extLst>
                <a:ext uri="{FF2B5EF4-FFF2-40B4-BE49-F238E27FC236}">
                  <a16:creationId xmlns:a16="http://schemas.microsoft.com/office/drawing/2014/main" id="{A936C740-C656-46A6-B770-E763531771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245" t="14713" r="5184" b="71187"/>
            <a:stretch/>
          </p:blipFill>
          <p:spPr>
            <a:xfrm>
              <a:off x="8026328" y="2921404"/>
              <a:ext cx="659285" cy="329643"/>
            </a:xfrm>
            <a:prstGeom prst="rect">
              <a:avLst/>
            </a:prstGeom>
          </p:spPr>
        </p:pic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1610618C-4AD5-4DAC-BEB4-66E5E145FD90}"/>
              </a:ext>
            </a:extLst>
          </p:cNvPr>
          <p:cNvGrpSpPr/>
          <p:nvPr/>
        </p:nvGrpSpPr>
        <p:grpSpPr>
          <a:xfrm>
            <a:off x="8954448" y="3769004"/>
            <a:ext cx="1411161" cy="700689"/>
            <a:chOff x="6726345" y="2826752"/>
            <a:chExt cx="1058371" cy="525517"/>
          </a:xfrm>
        </p:grpSpPr>
        <p:sp>
          <p:nvSpPr>
            <p:cNvPr id="23" name="Retângulo 22">
              <a:extLst>
                <a:ext uri="{FF2B5EF4-FFF2-40B4-BE49-F238E27FC236}">
                  <a16:creationId xmlns:a16="http://schemas.microsoft.com/office/drawing/2014/main" id="{6B666D40-86FC-424F-8C48-5A764C8BCFA2}"/>
                </a:ext>
              </a:extLst>
            </p:cNvPr>
            <p:cNvSpPr/>
            <p:nvPr/>
          </p:nvSpPr>
          <p:spPr>
            <a:xfrm>
              <a:off x="6726345" y="2826752"/>
              <a:ext cx="1058371" cy="5255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pt-BR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1" name="Imagem 30" descr="Interface gráfica do usuário, Aplicativo&#10;&#10;Descrição gerada automaticamente">
              <a:extLst>
                <a:ext uri="{FF2B5EF4-FFF2-40B4-BE49-F238E27FC236}">
                  <a16:creationId xmlns:a16="http://schemas.microsoft.com/office/drawing/2014/main" id="{CAEB1663-8DEA-4CEC-9280-3D762F697E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6" t="50113" r="77091" b="39670"/>
            <a:stretch/>
          </p:blipFill>
          <p:spPr>
            <a:xfrm>
              <a:off x="6845737" y="2940959"/>
              <a:ext cx="788276" cy="262758"/>
            </a:xfrm>
            <a:prstGeom prst="rect">
              <a:avLst/>
            </a:prstGeom>
          </p:spPr>
        </p:pic>
      </p:grpSp>
      <p:grpSp>
        <p:nvGrpSpPr>
          <p:cNvPr id="35" name="Agrupar 34">
            <a:extLst>
              <a:ext uri="{FF2B5EF4-FFF2-40B4-BE49-F238E27FC236}">
                <a16:creationId xmlns:a16="http://schemas.microsoft.com/office/drawing/2014/main" id="{18B73DCA-CDE3-4399-971B-1F292D11AA99}"/>
              </a:ext>
            </a:extLst>
          </p:cNvPr>
          <p:cNvGrpSpPr/>
          <p:nvPr/>
        </p:nvGrpSpPr>
        <p:grpSpPr>
          <a:xfrm>
            <a:off x="8954448" y="4552608"/>
            <a:ext cx="1411161" cy="700689"/>
            <a:chOff x="6726345" y="3414455"/>
            <a:chExt cx="1058371" cy="525517"/>
          </a:xfrm>
        </p:grpSpPr>
        <p:sp>
          <p:nvSpPr>
            <p:cNvPr id="26" name="Retângulo 25">
              <a:extLst>
                <a:ext uri="{FF2B5EF4-FFF2-40B4-BE49-F238E27FC236}">
                  <a16:creationId xmlns:a16="http://schemas.microsoft.com/office/drawing/2014/main" id="{FC0DC449-EE52-40EB-BD4D-3E08819E7D9C}"/>
                </a:ext>
              </a:extLst>
            </p:cNvPr>
            <p:cNvSpPr/>
            <p:nvPr/>
          </p:nvSpPr>
          <p:spPr>
            <a:xfrm>
              <a:off x="6726345" y="3414455"/>
              <a:ext cx="1058371" cy="5255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pt-BR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2" name="Imagem 31" descr="Interface gráfica do usuário, Aplicativo&#10;&#10;Descrição gerada automaticamente">
              <a:extLst>
                <a:ext uri="{FF2B5EF4-FFF2-40B4-BE49-F238E27FC236}">
                  <a16:creationId xmlns:a16="http://schemas.microsoft.com/office/drawing/2014/main" id="{DAC01766-E336-47C4-9668-F07C241E0F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6" t="82065" r="76618" b="4040"/>
            <a:stretch/>
          </p:blipFill>
          <p:spPr>
            <a:xfrm>
              <a:off x="6882364" y="3503738"/>
              <a:ext cx="732540" cy="324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229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375E-6 0 L 0.03684 -0.00116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-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11111E-6 0 L 0.0368 -0.00123 " pathEditMode="relative" rAng="0" ptsTypes="AA">
                                      <p:cBhvr>
                                        <p:cTn id="25" dur="50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6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" presetClass="entr" presetSubtype="4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decel="100000" fill="hold" grpId="1" nodeType="withEffect">
                                  <p:stCondLst>
                                    <p:cond delay="650"/>
                                  </p:stCondLst>
                                  <p:childTnLst>
                                    <p:animMotion origin="layout" path="M 1.11111E-6 0 L 0.0368 -0.00123 " pathEditMode="relative" rAng="0" ptsTypes="AA">
                                      <p:cBhvr>
                                        <p:cTn id="34" dur="50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62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4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4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repeatCount="4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1.875E-6 3.7037E-7 L 1.875E-6 0.05069 " pathEditMode="relative" rAng="0" ptsTypes="AA">
                                      <p:cBhvr>
                                        <p:cTn id="51" dur="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2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11111E-6 0 L 0.0368 -0.00123 " pathEditMode="relative" rAng="0" ptsTypes="AA">
                                      <p:cBhvr>
                                        <p:cTn id="56" dur="500" spd="-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-6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mph" presetSubtype="0" decel="100000" autoRev="1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animScale>
                                      <p:cBhvr>
                                        <p:cTn id="63" dur="150" fill="hold"/>
                                        <p:tgtEl>
                                          <p:spTgt spid="3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6" presetClass="emph" presetSubtype="0" decel="100000" autoRev="1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Scale>
                                      <p:cBhvr>
                                        <p:cTn id="70" dur="150" fill="hold"/>
                                        <p:tgtEl>
                                          <p:spTgt spid="3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mph" presetSubtype="0" decel="100000" autoRev="1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animScale>
                                      <p:cBhvr>
                                        <p:cTn id="77" dur="150" fill="hold"/>
                                        <p:tgtEl>
                                          <p:spTgt spid="3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6" presetClass="emph" presetSubtype="0" decel="100000" autoRev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Scale>
                                      <p:cBhvr>
                                        <p:cTn id="84" dur="150" fill="hold"/>
                                        <p:tgtEl>
                                          <p:spTgt spid="3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 descr="Uma imagem contendo Forma&#10;&#10;Descrição gerada automaticamente">
            <a:extLst>
              <a:ext uri="{FF2B5EF4-FFF2-40B4-BE49-F238E27FC236}">
                <a16:creationId xmlns:a16="http://schemas.microsoft.com/office/drawing/2014/main" id="{0CADF7B0-62CC-491C-9092-E78E124A2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Imagem 21" descr="Imagem em preto e branco&#10;&#10;Descrição gerada automaticamente">
            <a:extLst>
              <a:ext uri="{FF2B5EF4-FFF2-40B4-BE49-F238E27FC236}">
                <a16:creationId xmlns:a16="http://schemas.microsoft.com/office/drawing/2014/main" id="{8E21498D-8794-403E-AA92-0FD0FDE2B2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" r="32222" b="2469"/>
          <a:stretch/>
        </p:blipFill>
        <p:spPr>
          <a:xfrm>
            <a:off x="109943" y="282787"/>
            <a:ext cx="8263467" cy="6451600"/>
          </a:xfrm>
          <a:prstGeom prst="rect">
            <a:avLst/>
          </a:prstGeom>
        </p:spPr>
      </p:pic>
      <p:pic>
        <p:nvPicPr>
          <p:cNvPr id="23" name="Imagem 22" descr="Tela de computador com luz verde&#10;&#10;Descrição gerada automaticamente">
            <a:extLst>
              <a:ext uri="{FF2B5EF4-FFF2-40B4-BE49-F238E27FC236}">
                <a16:creationId xmlns:a16="http://schemas.microsoft.com/office/drawing/2014/main" id="{4BB35F66-CD25-45F6-95BC-FAE25EC689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44" t="86418" b="2"/>
          <a:stretch/>
        </p:blipFill>
        <p:spPr>
          <a:xfrm>
            <a:off x="11209867" y="5926667"/>
            <a:ext cx="982133" cy="931333"/>
          </a:xfrm>
          <a:prstGeom prst="rect">
            <a:avLst/>
          </a:prstGeom>
        </p:spPr>
      </p:pic>
      <p:pic>
        <p:nvPicPr>
          <p:cNvPr id="46" name="Imagem 45">
            <a:extLst>
              <a:ext uri="{FF2B5EF4-FFF2-40B4-BE49-F238E27FC236}">
                <a16:creationId xmlns:a16="http://schemas.microsoft.com/office/drawing/2014/main" id="{27BF8E03-6B74-4BDA-98AD-E4586F7EB1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5" r="35625"/>
          <a:stretch/>
        </p:blipFill>
        <p:spPr>
          <a:xfrm>
            <a:off x="2255521" y="0"/>
            <a:ext cx="5760721" cy="6857999"/>
          </a:xfrm>
          <a:prstGeom prst="rect">
            <a:avLst/>
          </a:prstGeom>
        </p:spPr>
      </p:pic>
      <p:pic>
        <p:nvPicPr>
          <p:cNvPr id="48" name="Imagem 47" descr="Padrão do plano de fundo&#10;&#10;Descrição gerada automaticamente">
            <a:extLst>
              <a:ext uri="{FF2B5EF4-FFF2-40B4-BE49-F238E27FC236}">
                <a16:creationId xmlns:a16="http://schemas.microsoft.com/office/drawing/2014/main" id="{C954E756-6F7D-47D8-9A24-628DBD4AE2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6" r="21538"/>
          <a:stretch/>
        </p:blipFill>
        <p:spPr>
          <a:xfrm>
            <a:off x="2748282" y="0"/>
            <a:ext cx="5744308" cy="6858000"/>
          </a:xfrm>
          <a:prstGeom prst="rect">
            <a:avLst/>
          </a:prstGeom>
        </p:spPr>
      </p:pic>
      <p:pic>
        <p:nvPicPr>
          <p:cNvPr id="54" name="Imagem 53">
            <a:extLst>
              <a:ext uri="{FF2B5EF4-FFF2-40B4-BE49-F238E27FC236}">
                <a16:creationId xmlns:a16="http://schemas.microsoft.com/office/drawing/2014/main" id="{8FC5A7E7-708C-4736-B9B1-4ED2E39FD7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27692" b="50769"/>
          <a:stretch/>
        </p:blipFill>
        <p:spPr>
          <a:xfrm>
            <a:off x="3855722" y="2219177"/>
            <a:ext cx="8534398" cy="1477109"/>
          </a:xfrm>
          <a:prstGeom prst="rect">
            <a:avLst/>
          </a:prstGeom>
        </p:spPr>
      </p:pic>
      <p:pic>
        <p:nvPicPr>
          <p:cNvPr id="52" name="Imagem 51" descr="Mão segurando pedaço de alimento&#10;&#10;Descrição gerada automaticamente com confiança média">
            <a:extLst>
              <a:ext uri="{FF2B5EF4-FFF2-40B4-BE49-F238E27FC236}">
                <a16:creationId xmlns:a16="http://schemas.microsoft.com/office/drawing/2014/main" id="{772828BA-FEE6-436D-9359-EF10A55E85A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23"/>
          <a:stretch/>
        </p:blipFill>
        <p:spPr>
          <a:xfrm>
            <a:off x="-4645267" y="-266700"/>
            <a:ext cx="9519138" cy="6858000"/>
          </a:xfrm>
          <a:prstGeom prst="rect">
            <a:avLst/>
          </a:prstGeom>
        </p:spPr>
      </p:pic>
      <p:sp>
        <p:nvSpPr>
          <p:cNvPr id="39" name="CaixaDeTexto 8">
            <a:extLst>
              <a:ext uri="{FF2B5EF4-FFF2-40B4-BE49-F238E27FC236}">
                <a16:creationId xmlns:a16="http://schemas.microsoft.com/office/drawing/2014/main" id="{07031203-1A43-44D4-9EF9-9A370573EDC8}"/>
              </a:ext>
            </a:extLst>
          </p:cNvPr>
          <p:cNvSpPr txBox="1"/>
          <p:nvPr/>
        </p:nvSpPr>
        <p:spPr>
          <a:xfrm>
            <a:off x="4967422" y="2755747"/>
            <a:ext cx="6390624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lnSpc>
                <a:spcPct val="80000"/>
              </a:lnSpc>
              <a:defRPr/>
            </a:pPr>
            <a:r>
              <a:rPr lang="pt-BR" dirty="0">
                <a:solidFill>
                  <a:schemeClr val="bg1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Para conquistar a sua </a:t>
            </a: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confiança</a:t>
            </a:r>
            <a:r>
              <a:rPr lang="pt-BR" dirty="0">
                <a:solidFill>
                  <a:schemeClr val="bg1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, nossa prioridade é atender às suas necessidades, por isso, a </a:t>
            </a:r>
            <a:r>
              <a:rPr lang="pt-BR" b="1" dirty="0">
                <a:solidFill>
                  <a:schemeClr val="bg1"/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flexibilidade</a:t>
            </a:r>
            <a:r>
              <a:rPr lang="pt-BR" dirty="0">
                <a:solidFill>
                  <a:schemeClr val="bg1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 está no nosso DNA.</a:t>
            </a:r>
          </a:p>
        </p:txBody>
      </p:sp>
      <p:sp>
        <p:nvSpPr>
          <p:cNvPr id="40" name="CaixaDeTexto 8">
            <a:extLst>
              <a:ext uri="{FF2B5EF4-FFF2-40B4-BE49-F238E27FC236}">
                <a16:creationId xmlns:a16="http://schemas.microsoft.com/office/drawing/2014/main" id="{59A8C263-4FC9-4B35-A911-1ABE5E8F5643}"/>
              </a:ext>
            </a:extLst>
          </p:cNvPr>
          <p:cNvSpPr txBox="1"/>
          <p:nvPr/>
        </p:nvSpPr>
        <p:spPr>
          <a:xfrm>
            <a:off x="7936099" y="3978892"/>
            <a:ext cx="34543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lnSpc>
                <a:spcPct val="80000"/>
              </a:lnSpc>
              <a:defRPr/>
            </a:pPr>
            <a:r>
              <a:rPr lang="pt-BR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Seja para planos de desastres, monitoração, gestão e operação ou para a construção de soluções customizadas, o Grupo Vega </a:t>
            </a:r>
            <a:r>
              <a:rPr lang="pt-BR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vai sempre além</a:t>
            </a:r>
            <a:r>
              <a:rPr lang="pt-BR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. Somos experts em projetos complexos de tecnologia da informação e especialistas em solucionar problemas, sem permitir que o escopo do contrato limite nossa atuação.  </a:t>
            </a:r>
          </a:p>
        </p:txBody>
      </p:sp>
      <p:sp>
        <p:nvSpPr>
          <p:cNvPr id="38" name="CaixaDeTexto 7">
            <a:extLst>
              <a:ext uri="{FF2B5EF4-FFF2-40B4-BE49-F238E27FC236}">
                <a16:creationId xmlns:a16="http://schemas.microsoft.com/office/drawing/2014/main" id="{2DFC03EC-56C0-4A52-B94E-665A41F124FC}"/>
              </a:ext>
            </a:extLst>
          </p:cNvPr>
          <p:cNvSpPr txBox="1"/>
          <p:nvPr/>
        </p:nvSpPr>
        <p:spPr>
          <a:xfrm>
            <a:off x="771838" y="1473430"/>
            <a:ext cx="8029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lnSpc>
                <a:spcPct val="80000"/>
              </a:lnSpc>
              <a:defRPr/>
            </a:pPr>
            <a:r>
              <a:rPr lang="pt-BR" sz="40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Flexibilidade </a:t>
            </a:r>
            <a:r>
              <a:rPr lang="pt-BR" sz="4000" b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como valor</a:t>
            </a:r>
          </a:p>
        </p:txBody>
      </p:sp>
      <p:pic>
        <p:nvPicPr>
          <p:cNvPr id="33" name="Imagem 32" descr="Ícone&#10;&#10;Descrição gerada automaticamente com confiança média">
            <a:extLst>
              <a:ext uri="{FF2B5EF4-FFF2-40B4-BE49-F238E27FC236}">
                <a16:creationId xmlns:a16="http://schemas.microsoft.com/office/drawing/2014/main" id="{6F866276-26BD-4F10-BE25-FD020E02BB6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8642" r="89862" b="62963"/>
          <a:stretch/>
        </p:blipFill>
        <p:spPr>
          <a:xfrm>
            <a:off x="7587943" y="3835382"/>
            <a:ext cx="389467" cy="575733"/>
          </a:xfrm>
          <a:prstGeom prst="rect">
            <a:avLst/>
          </a:prstGeom>
        </p:spPr>
      </p:pic>
      <p:pic>
        <p:nvPicPr>
          <p:cNvPr id="36" name="Imagem 35" descr="Ícone&#10;&#10;Descrição gerada automaticamente com confiança média">
            <a:extLst>
              <a:ext uri="{FF2B5EF4-FFF2-40B4-BE49-F238E27FC236}">
                <a16:creationId xmlns:a16="http://schemas.microsoft.com/office/drawing/2014/main" id="{CE80F51F-D06D-45B1-AB18-953E72D48D9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83" t="78025" r="58889" b="10370"/>
          <a:stretch/>
        </p:blipFill>
        <p:spPr>
          <a:xfrm>
            <a:off x="10847384" y="5690791"/>
            <a:ext cx="491067" cy="795867"/>
          </a:xfrm>
          <a:prstGeom prst="rect">
            <a:avLst/>
          </a:prstGeom>
        </p:spPr>
      </p:pic>
      <p:pic>
        <p:nvPicPr>
          <p:cNvPr id="37" name="Imagem 36" descr="Tela de computador com fundo escuro&#10;&#10;Descrição gerada automaticamente com confiança baixa">
            <a:extLst>
              <a:ext uri="{FF2B5EF4-FFF2-40B4-BE49-F238E27FC236}">
                <a16:creationId xmlns:a16="http://schemas.microsoft.com/office/drawing/2014/main" id="{B7B6DF80-83DB-4AE1-BD7F-8D5CA941A31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9877" r="94167" b="62715"/>
          <a:stretch/>
        </p:blipFill>
        <p:spPr>
          <a:xfrm>
            <a:off x="6675957" y="1763481"/>
            <a:ext cx="508000" cy="508000"/>
          </a:xfrm>
          <a:prstGeom prst="rect">
            <a:avLst/>
          </a:prstGeom>
        </p:spPr>
      </p:pic>
      <p:pic>
        <p:nvPicPr>
          <p:cNvPr id="55" name="Imagem 54" descr="Ícone&#10;&#10;Descrição gerada automaticamente com confiança média">
            <a:extLst>
              <a:ext uri="{FF2B5EF4-FFF2-40B4-BE49-F238E27FC236}">
                <a16:creationId xmlns:a16="http://schemas.microsoft.com/office/drawing/2014/main" id="{7ABD634F-C987-42E4-A7ED-6081370B64F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8642" r="89862" b="62963"/>
          <a:stretch/>
        </p:blipFill>
        <p:spPr>
          <a:xfrm>
            <a:off x="421707" y="1414278"/>
            <a:ext cx="389467" cy="57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5E-6 -1.11111E-6 L 0.08269 -1.11111E-6 " pathEditMode="relative" rAng="0" ptsTypes="AA">
                                      <p:cBhvr>
                                        <p:cTn id="16" dur="750" spd="-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4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875E-6 2.59259E-6 L -0.04675 2.59259E-6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4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4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6.25E-7 -2.96296E-6 L 6.25E-7 -0.09444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33333E-6 L 2.08333E-6 0.09444 " pathEditMode="relative" rAng="0" ptsTypes="AA">
                                      <p:cBhvr>
                                        <p:cTn id="48" dur="75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48148E-6 L 4.375E-6 -0.09954 " pathEditMode="relative" rAng="0" ptsTypes="AA">
                                      <p:cBhvr>
                                        <p:cTn id="53" dur="75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977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5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5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38" grpId="0"/>
      <p:bldP spid="3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Forma&#10;&#10;Descrição gerada automaticamente">
            <a:extLst>
              <a:ext uri="{FF2B5EF4-FFF2-40B4-BE49-F238E27FC236}">
                <a16:creationId xmlns:a16="http://schemas.microsoft.com/office/drawing/2014/main" id="{4C49C3E9-411D-496C-A91B-3B7F8429F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m 5" descr="Imagem em preto e branco&#10;&#10;Descrição gerada automaticamente">
            <a:extLst>
              <a:ext uri="{FF2B5EF4-FFF2-40B4-BE49-F238E27FC236}">
                <a16:creationId xmlns:a16="http://schemas.microsoft.com/office/drawing/2014/main" id="{5E1390B8-7ECE-4773-9468-55D8430E3C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" r="32222" b="2469"/>
          <a:stretch/>
        </p:blipFill>
        <p:spPr>
          <a:xfrm>
            <a:off x="-2574217" y="319923"/>
            <a:ext cx="8263467" cy="6451600"/>
          </a:xfrm>
          <a:prstGeom prst="rect">
            <a:avLst/>
          </a:prstGeom>
        </p:spPr>
      </p:pic>
      <p:sp>
        <p:nvSpPr>
          <p:cNvPr id="43" name="Retângulo 42">
            <a:extLst>
              <a:ext uri="{FF2B5EF4-FFF2-40B4-BE49-F238E27FC236}">
                <a16:creationId xmlns:a16="http://schemas.microsoft.com/office/drawing/2014/main" id="{451A5422-F9EB-4F72-9814-4C7496D138CB}"/>
              </a:ext>
            </a:extLst>
          </p:cNvPr>
          <p:cNvSpPr/>
          <p:nvPr/>
        </p:nvSpPr>
        <p:spPr>
          <a:xfrm>
            <a:off x="1049453" y="2042160"/>
            <a:ext cx="6949440" cy="3840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Imagem 22" descr="Mão segurando celular com tela ligada&#10;&#10;Descrição gerada automaticamente">
            <a:extLst>
              <a:ext uri="{FF2B5EF4-FFF2-40B4-BE49-F238E27FC236}">
                <a16:creationId xmlns:a16="http://schemas.microsoft.com/office/drawing/2014/main" id="{A7C87666-BABB-4096-A2DD-F551FDFB23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85"/>
          <a:stretch/>
        </p:blipFill>
        <p:spPr>
          <a:xfrm>
            <a:off x="5838092" y="0"/>
            <a:ext cx="6353908" cy="6858000"/>
          </a:xfrm>
          <a:prstGeom prst="rect">
            <a:avLst/>
          </a:prstGeom>
        </p:spPr>
      </p:pic>
      <p:pic>
        <p:nvPicPr>
          <p:cNvPr id="25" name="Imagem 24" descr="Padrão do plano de fundo&#10;&#10;Descrição gerada automaticamente">
            <a:extLst>
              <a:ext uri="{FF2B5EF4-FFF2-40B4-BE49-F238E27FC236}">
                <a16:creationId xmlns:a16="http://schemas.microsoft.com/office/drawing/2014/main" id="{A7D14437-6F91-4B7F-83FB-F7B7679F71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6" r="8269"/>
          <a:stretch/>
        </p:blipFill>
        <p:spPr>
          <a:xfrm>
            <a:off x="5439508" y="0"/>
            <a:ext cx="5744307" cy="6858000"/>
          </a:xfrm>
          <a:prstGeom prst="rect">
            <a:avLst/>
          </a:prstGeom>
        </p:spPr>
      </p:pic>
      <p:pic>
        <p:nvPicPr>
          <p:cNvPr id="29" name="Imagem 28" descr="Mão segurando celular com tela ligada&#10;&#10;Descrição gerada automaticamente">
            <a:extLst>
              <a:ext uri="{FF2B5EF4-FFF2-40B4-BE49-F238E27FC236}">
                <a16:creationId xmlns:a16="http://schemas.microsoft.com/office/drawing/2014/main" id="{1EA05B84-91BD-459D-944F-6194DF8CAA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31" t="3077"/>
          <a:stretch/>
        </p:blipFill>
        <p:spPr>
          <a:xfrm>
            <a:off x="7221414" y="211014"/>
            <a:ext cx="4970585" cy="6646985"/>
          </a:xfrm>
          <a:prstGeom prst="rect">
            <a:avLst/>
          </a:prstGeom>
        </p:spPr>
      </p:pic>
      <p:pic>
        <p:nvPicPr>
          <p:cNvPr id="7" name="Imagem 6" descr="Tela de computador com luz verde&#10;&#10;Descrição gerada automaticamente">
            <a:extLst>
              <a:ext uri="{FF2B5EF4-FFF2-40B4-BE49-F238E27FC236}">
                <a16:creationId xmlns:a16="http://schemas.microsoft.com/office/drawing/2014/main" id="{945D18DF-4E59-4F83-8006-2BC62667C9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44" t="86418" b="2"/>
          <a:stretch/>
        </p:blipFill>
        <p:spPr>
          <a:xfrm>
            <a:off x="11209867" y="5926667"/>
            <a:ext cx="982133" cy="931333"/>
          </a:xfrm>
          <a:prstGeom prst="rect">
            <a:avLst/>
          </a:prstGeom>
        </p:spPr>
      </p:pic>
      <p:pic>
        <p:nvPicPr>
          <p:cNvPr id="17" name="Imagem 16" descr="Ícone&#10;&#10;Descrição gerada automaticamente com confiança média">
            <a:extLst>
              <a:ext uri="{FF2B5EF4-FFF2-40B4-BE49-F238E27FC236}">
                <a16:creationId xmlns:a16="http://schemas.microsoft.com/office/drawing/2014/main" id="{984FEFFA-5A9A-45AC-A1AF-D62D50A2B96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8642" r="89862" b="62963"/>
          <a:stretch/>
        </p:blipFill>
        <p:spPr>
          <a:xfrm>
            <a:off x="11211154" y="1307106"/>
            <a:ext cx="389467" cy="575733"/>
          </a:xfrm>
          <a:prstGeom prst="rect">
            <a:avLst/>
          </a:prstGeom>
        </p:spPr>
      </p:pic>
      <p:sp>
        <p:nvSpPr>
          <p:cNvPr id="15" name="CaixaDeTexto 7">
            <a:extLst>
              <a:ext uri="{FF2B5EF4-FFF2-40B4-BE49-F238E27FC236}">
                <a16:creationId xmlns:a16="http://schemas.microsoft.com/office/drawing/2014/main" id="{92E210C9-86AF-4219-B7DD-21371758F06E}"/>
              </a:ext>
            </a:extLst>
          </p:cNvPr>
          <p:cNvSpPr txBox="1"/>
          <p:nvPr/>
        </p:nvSpPr>
        <p:spPr>
          <a:xfrm>
            <a:off x="828794" y="1073913"/>
            <a:ext cx="492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lnSpc>
                <a:spcPct val="80000"/>
              </a:lnSpc>
              <a:defRPr/>
            </a:pPr>
            <a:r>
              <a:rPr lang="pt-BR" sz="40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Grupo Vega: Raio X</a:t>
            </a:r>
          </a:p>
        </p:txBody>
      </p:sp>
      <p:pic>
        <p:nvPicPr>
          <p:cNvPr id="30" name="Imagem 29" descr="Ícone&#10;&#10;Descrição gerada automaticamente com confiança média">
            <a:extLst>
              <a:ext uri="{FF2B5EF4-FFF2-40B4-BE49-F238E27FC236}">
                <a16:creationId xmlns:a16="http://schemas.microsoft.com/office/drawing/2014/main" id="{513E8CDE-5D39-4D62-95CD-2E62048313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8642" r="89862" b="62963"/>
          <a:stretch/>
        </p:blipFill>
        <p:spPr>
          <a:xfrm rot="16200000">
            <a:off x="3977043" y="1397860"/>
            <a:ext cx="389467" cy="575733"/>
          </a:xfrm>
          <a:prstGeom prst="rect">
            <a:avLst/>
          </a:prstGeom>
        </p:spPr>
      </p:pic>
      <p:sp>
        <p:nvSpPr>
          <p:cNvPr id="31" name="CaixaDeTexto 8">
            <a:extLst>
              <a:ext uri="{FF2B5EF4-FFF2-40B4-BE49-F238E27FC236}">
                <a16:creationId xmlns:a16="http://schemas.microsoft.com/office/drawing/2014/main" id="{9636F895-4806-4AA8-A52D-F76072285E1F}"/>
              </a:ext>
            </a:extLst>
          </p:cNvPr>
          <p:cNvSpPr txBox="1"/>
          <p:nvPr/>
        </p:nvSpPr>
        <p:spPr>
          <a:xfrm>
            <a:off x="1297035" y="2420470"/>
            <a:ext cx="47579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lnSpc>
                <a:spcPct val="80000"/>
              </a:lnSpc>
              <a:defRPr/>
            </a:pPr>
            <a:r>
              <a:rPr lang="pt-BR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+ de 2000 </a:t>
            </a:r>
            <a:r>
              <a:rPr lang="pt-B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clientes atendidos</a:t>
            </a:r>
          </a:p>
        </p:txBody>
      </p:sp>
      <p:sp>
        <p:nvSpPr>
          <p:cNvPr id="32" name="CaixaDeTexto 8">
            <a:extLst>
              <a:ext uri="{FF2B5EF4-FFF2-40B4-BE49-F238E27FC236}">
                <a16:creationId xmlns:a16="http://schemas.microsoft.com/office/drawing/2014/main" id="{F7057504-3D98-4B5B-8D5A-7D25F3E321DF}"/>
              </a:ext>
            </a:extLst>
          </p:cNvPr>
          <p:cNvSpPr txBox="1"/>
          <p:nvPr/>
        </p:nvSpPr>
        <p:spPr>
          <a:xfrm>
            <a:off x="1297035" y="3271930"/>
            <a:ext cx="47579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lnSpc>
                <a:spcPct val="80000"/>
              </a:lnSpc>
              <a:defRPr/>
            </a:pPr>
            <a:r>
              <a:rPr lang="pt-BR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Presença </a:t>
            </a:r>
            <a:r>
              <a:rPr lang="pt-B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nacional e internacional</a:t>
            </a:r>
          </a:p>
        </p:txBody>
      </p:sp>
      <p:sp>
        <p:nvSpPr>
          <p:cNvPr id="33" name="CaixaDeTexto 8">
            <a:extLst>
              <a:ext uri="{FF2B5EF4-FFF2-40B4-BE49-F238E27FC236}">
                <a16:creationId xmlns:a16="http://schemas.microsoft.com/office/drawing/2014/main" id="{866CCDF4-E0C8-41AD-B407-8EE3261F4789}"/>
              </a:ext>
            </a:extLst>
          </p:cNvPr>
          <p:cNvSpPr txBox="1"/>
          <p:nvPr/>
        </p:nvSpPr>
        <p:spPr>
          <a:xfrm>
            <a:off x="1297035" y="4123390"/>
            <a:ext cx="47579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lnSpc>
                <a:spcPct val="80000"/>
              </a:lnSpc>
              <a:defRPr/>
            </a:pPr>
            <a:r>
              <a:rPr lang="pt-BR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 </a:t>
            </a:r>
            <a:r>
              <a:rPr lang="pt-B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datacenters</a:t>
            </a:r>
          </a:p>
        </p:txBody>
      </p:sp>
      <p:sp>
        <p:nvSpPr>
          <p:cNvPr id="34" name="CaixaDeTexto 8">
            <a:extLst>
              <a:ext uri="{FF2B5EF4-FFF2-40B4-BE49-F238E27FC236}">
                <a16:creationId xmlns:a16="http://schemas.microsoft.com/office/drawing/2014/main" id="{9B8DA93B-4EBC-4A37-BE32-ECDF77294E2A}"/>
              </a:ext>
            </a:extLst>
          </p:cNvPr>
          <p:cNvSpPr txBox="1"/>
          <p:nvPr/>
        </p:nvSpPr>
        <p:spPr>
          <a:xfrm>
            <a:off x="1297035" y="4944495"/>
            <a:ext cx="40185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lnSpc>
                <a:spcPct val="90000"/>
              </a:lnSpc>
              <a:defRPr/>
            </a:pPr>
            <a:r>
              <a:rPr lang="pt-BR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2 salas de operação </a:t>
            </a:r>
            <a:r>
              <a:rPr lang="pt-B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24x7 distantes 80km entre si</a:t>
            </a:r>
          </a:p>
        </p:txBody>
      </p:sp>
      <p:pic>
        <p:nvPicPr>
          <p:cNvPr id="35" name="Imagem 34" descr="Tela de computador com fundo escuro&#10;&#10;Descrição gerada automaticamente com confiança baixa">
            <a:extLst>
              <a:ext uri="{FF2B5EF4-FFF2-40B4-BE49-F238E27FC236}">
                <a16:creationId xmlns:a16="http://schemas.microsoft.com/office/drawing/2014/main" id="{E6CA1F04-7851-49FA-933E-0A5B19FB33A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9877" r="94167" b="62715"/>
          <a:stretch/>
        </p:blipFill>
        <p:spPr>
          <a:xfrm>
            <a:off x="764957" y="2323351"/>
            <a:ext cx="508000" cy="508000"/>
          </a:xfrm>
          <a:prstGeom prst="rect">
            <a:avLst/>
          </a:prstGeom>
        </p:spPr>
      </p:pic>
      <p:pic>
        <p:nvPicPr>
          <p:cNvPr id="36" name="Imagem 35" descr="Tela de computador com fundo escuro&#10;&#10;Descrição gerada automaticamente com confiança baixa">
            <a:extLst>
              <a:ext uri="{FF2B5EF4-FFF2-40B4-BE49-F238E27FC236}">
                <a16:creationId xmlns:a16="http://schemas.microsoft.com/office/drawing/2014/main" id="{DCC19C78-6894-4001-BB8F-F5029231EC5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9877" r="94167" b="62715"/>
          <a:stretch/>
        </p:blipFill>
        <p:spPr>
          <a:xfrm>
            <a:off x="764957" y="3161551"/>
            <a:ext cx="508000" cy="508000"/>
          </a:xfrm>
          <a:prstGeom prst="rect">
            <a:avLst/>
          </a:prstGeom>
        </p:spPr>
      </p:pic>
      <p:pic>
        <p:nvPicPr>
          <p:cNvPr id="37" name="Imagem 36" descr="Tela de computador com fundo escuro&#10;&#10;Descrição gerada automaticamente com confiança baixa">
            <a:extLst>
              <a:ext uri="{FF2B5EF4-FFF2-40B4-BE49-F238E27FC236}">
                <a16:creationId xmlns:a16="http://schemas.microsoft.com/office/drawing/2014/main" id="{27E5D704-BE3E-46E6-A7E5-3934437F4F5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9877" r="94167" b="62715"/>
          <a:stretch/>
        </p:blipFill>
        <p:spPr>
          <a:xfrm>
            <a:off x="764957" y="4020071"/>
            <a:ext cx="508000" cy="508000"/>
          </a:xfrm>
          <a:prstGeom prst="rect">
            <a:avLst/>
          </a:prstGeom>
        </p:spPr>
      </p:pic>
      <p:pic>
        <p:nvPicPr>
          <p:cNvPr id="38" name="Imagem 37" descr="Tela de computador com fundo escuro&#10;&#10;Descrição gerada automaticamente com confiança baixa">
            <a:extLst>
              <a:ext uri="{FF2B5EF4-FFF2-40B4-BE49-F238E27FC236}">
                <a16:creationId xmlns:a16="http://schemas.microsoft.com/office/drawing/2014/main" id="{25CFE3A5-B76B-413F-A5D8-191336C9433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9877" r="94167" b="62715"/>
          <a:stretch/>
        </p:blipFill>
        <p:spPr>
          <a:xfrm>
            <a:off x="764957" y="4873636"/>
            <a:ext cx="508000" cy="508000"/>
          </a:xfrm>
          <a:prstGeom prst="rect">
            <a:avLst/>
          </a:prstGeom>
        </p:spPr>
      </p:pic>
      <p:pic>
        <p:nvPicPr>
          <p:cNvPr id="44" name="Imagem 43" descr="Ícone&#10;&#10;Descrição gerada automaticamente com confiança média">
            <a:extLst>
              <a:ext uri="{FF2B5EF4-FFF2-40B4-BE49-F238E27FC236}">
                <a16:creationId xmlns:a16="http://schemas.microsoft.com/office/drawing/2014/main" id="{165CD6CC-BF78-453C-9697-A5692E1791F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8642" r="89862" b="62963"/>
          <a:stretch/>
        </p:blipFill>
        <p:spPr>
          <a:xfrm>
            <a:off x="4779683" y="5614260"/>
            <a:ext cx="389467" cy="575733"/>
          </a:xfrm>
          <a:prstGeom prst="rect">
            <a:avLst/>
          </a:prstGeom>
        </p:spPr>
      </p:pic>
      <p:pic>
        <p:nvPicPr>
          <p:cNvPr id="45" name="Imagem 44" descr="Ícone&#10;&#10;Descrição gerada automaticamente com confiança média">
            <a:extLst>
              <a:ext uri="{FF2B5EF4-FFF2-40B4-BE49-F238E27FC236}">
                <a16:creationId xmlns:a16="http://schemas.microsoft.com/office/drawing/2014/main" id="{D0CFA4E7-4944-4BA8-9AF2-7F1D014AD9A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8642" r="89862" b="62963"/>
          <a:stretch/>
        </p:blipFill>
        <p:spPr>
          <a:xfrm>
            <a:off x="4464723" y="5614260"/>
            <a:ext cx="389467" cy="575733"/>
          </a:xfrm>
          <a:prstGeom prst="rect">
            <a:avLst/>
          </a:prstGeom>
        </p:spPr>
      </p:pic>
      <p:pic>
        <p:nvPicPr>
          <p:cNvPr id="46" name="Imagem 45" descr="Ícone&#10;&#10;Descrição gerada automaticamente com confiança média">
            <a:extLst>
              <a:ext uri="{FF2B5EF4-FFF2-40B4-BE49-F238E27FC236}">
                <a16:creationId xmlns:a16="http://schemas.microsoft.com/office/drawing/2014/main" id="{E1CE98A4-E9C6-4F5F-A3B8-1AAF6373448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8642" r="89862" b="62963"/>
          <a:stretch/>
        </p:blipFill>
        <p:spPr>
          <a:xfrm>
            <a:off x="11627265" y="3033106"/>
            <a:ext cx="389467" cy="57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4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-0.09445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45833E-6 4.07407E-6 L 0.08268 4.07407E-6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1.04167E-6 2.59259E-6 L 1.04167E-6 0.09444 " pathEditMode="relative" rAng="0" ptsTypes="AA">
                                      <p:cBhvr>
                                        <p:cTn id="33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2.59259E-6 L 5E-6 -0.09445 " pathEditMode="relative" rAng="0" ptsTypes="AA">
                                      <p:cBhvr>
                                        <p:cTn id="38" dur="75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4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07407E-6 L -3.75E-6 0.09444 " pathEditMode="relative" rAng="0" ptsTypes="AA">
                                      <p:cBhvr>
                                        <p:cTn id="54" dur="75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25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9444 " pathEditMode="relative" rAng="0" ptsTypes="AA">
                                      <p:cBhvr>
                                        <p:cTn id="65" dur="75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2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5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9444 " pathEditMode="relative" rAng="0" ptsTypes="AA">
                                      <p:cBhvr>
                                        <p:cTn id="76" dur="750" spd="-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2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75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3.75E-6 0.09444 " pathEditMode="relative" rAng="0" ptsTypes="AA">
                                      <p:cBhvr>
                                        <p:cTn id="87" dur="750" spd="-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2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35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5" grpId="0"/>
      <p:bldP spid="15" grpId="1"/>
      <p:bldP spid="31" grpId="0"/>
      <p:bldP spid="32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 descr="Uma imagem contendo Forma&#10;&#10;Descrição gerada automaticamente">
            <a:extLst>
              <a:ext uri="{FF2B5EF4-FFF2-40B4-BE49-F238E27FC236}">
                <a16:creationId xmlns:a16="http://schemas.microsoft.com/office/drawing/2014/main" id="{41A4342D-4BF1-47DB-87E0-06EF48501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5" name="Retângulo 94">
            <a:extLst>
              <a:ext uri="{FF2B5EF4-FFF2-40B4-BE49-F238E27FC236}">
                <a16:creationId xmlns:a16="http://schemas.microsoft.com/office/drawing/2014/main" id="{363BF6E4-E477-49F1-965B-4F88E78083E1}"/>
              </a:ext>
            </a:extLst>
          </p:cNvPr>
          <p:cNvSpPr/>
          <p:nvPr/>
        </p:nvSpPr>
        <p:spPr>
          <a:xfrm>
            <a:off x="5499533" y="1828800"/>
            <a:ext cx="6692468" cy="32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agem 23" descr="Imagem em preto e branco&#10;&#10;Descrição gerada automaticamente">
            <a:extLst>
              <a:ext uri="{FF2B5EF4-FFF2-40B4-BE49-F238E27FC236}">
                <a16:creationId xmlns:a16="http://schemas.microsoft.com/office/drawing/2014/main" id="{2DAA3478-4203-414E-9B7C-43AD731D3C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" r="32222" b="2469"/>
          <a:stretch/>
        </p:blipFill>
        <p:spPr>
          <a:xfrm>
            <a:off x="2438254" y="-218634"/>
            <a:ext cx="8263467" cy="6451600"/>
          </a:xfrm>
          <a:prstGeom prst="rect">
            <a:avLst/>
          </a:prstGeom>
        </p:spPr>
      </p:pic>
      <p:pic>
        <p:nvPicPr>
          <p:cNvPr id="25" name="Imagem 24" descr="Tela de computador com luz verde&#10;&#10;Descrição gerada automaticamente">
            <a:extLst>
              <a:ext uri="{FF2B5EF4-FFF2-40B4-BE49-F238E27FC236}">
                <a16:creationId xmlns:a16="http://schemas.microsoft.com/office/drawing/2014/main" id="{4679C706-95E4-4058-92B8-834DF92782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44" t="86418" b="2"/>
          <a:stretch/>
        </p:blipFill>
        <p:spPr>
          <a:xfrm>
            <a:off x="11209867" y="5926667"/>
            <a:ext cx="982133" cy="931333"/>
          </a:xfrm>
          <a:prstGeom prst="rect">
            <a:avLst/>
          </a:prstGeom>
        </p:spPr>
      </p:pic>
      <p:pic>
        <p:nvPicPr>
          <p:cNvPr id="40" name="Imagem 39" descr="Tela de computador com jogo&#10;&#10;Descrição gerada automaticamente com confiança média">
            <a:extLst>
              <a:ext uri="{FF2B5EF4-FFF2-40B4-BE49-F238E27FC236}">
                <a16:creationId xmlns:a16="http://schemas.microsoft.com/office/drawing/2014/main" id="{66132101-B0B3-44AF-BCEE-B28ABF13AE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00" r="29125"/>
          <a:stretch/>
        </p:blipFill>
        <p:spPr>
          <a:xfrm>
            <a:off x="2531527" y="0"/>
            <a:ext cx="5775960" cy="6858000"/>
          </a:xfrm>
          <a:prstGeom prst="rect">
            <a:avLst/>
          </a:prstGeom>
        </p:spPr>
      </p:pic>
      <p:pic>
        <p:nvPicPr>
          <p:cNvPr id="42" name="Imagem 41" descr="Padrão do plano de fundo&#10;&#10;Descrição gerada automaticamente com confiança média">
            <a:extLst>
              <a:ext uri="{FF2B5EF4-FFF2-40B4-BE49-F238E27FC236}">
                <a16:creationId xmlns:a16="http://schemas.microsoft.com/office/drawing/2014/main" id="{A885378D-1359-4716-89E2-97011DBA79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5" r="25375"/>
          <a:stretch/>
        </p:blipFill>
        <p:spPr>
          <a:xfrm>
            <a:off x="2943007" y="0"/>
            <a:ext cx="5821680" cy="6858000"/>
          </a:xfrm>
          <a:prstGeom prst="rect">
            <a:avLst/>
          </a:prstGeom>
        </p:spPr>
      </p:pic>
      <p:pic>
        <p:nvPicPr>
          <p:cNvPr id="44" name="Imagem 43" descr="Homem de terno e gravata olhando para o lado&#10;&#10;Descrição gerada automaticamente">
            <a:extLst>
              <a:ext uri="{FF2B5EF4-FFF2-40B4-BE49-F238E27FC236}">
                <a16:creationId xmlns:a16="http://schemas.microsoft.com/office/drawing/2014/main" id="{EE5DDF9A-32ED-4C44-9B2D-8B434B3FCBD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0" r="18500"/>
          <a:stretch/>
        </p:blipFill>
        <p:spPr>
          <a:xfrm>
            <a:off x="3156367" y="0"/>
            <a:ext cx="6431280" cy="6858000"/>
          </a:xfrm>
          <a:prstGeom prst="rect">
            <a:avLst/>
          </a:prstGeom>
        </p:spPr>
      </p:pic>
      <p:sp>
        <p:nvSpPr>
          <p:cNvPr id="45" name="CaixaDeTexto 8">
            <a:extLst>
              <a:ext uri="{FF2B5EF4-FFF2-40B4-BE49-F238E27FC236}">
                <a16:creationId xmlns:a16="http://schemas.microsoft.com/office/drawing/2014/main" id="{3666DD41-58FB-4DED-8684-6D9211B07151}"/>
              </a:ext>
            </a:extLst>
          </p:cNvPr>
          <p:cNvSpPr txBox="1"/>
          <p:nvPr/>
        </p:nvSpPr>
        <p:spPr>
          <a:xfrm>
            <a:off x="657880" y="2042829"/>
            <a:ext cx="2172116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lnSpc>
                <a:spcPct val="90000"/>
              </a:lnSpc>
              <a:defRPr/>
            </a:pPr>
            <a:r>
              <a:rPr lang="pt-BR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Garantimos o acompanhamento de sua infraestrutura</a:t>
            </a:r>
          </a:p>
        </p:txBody>
      </p:sp>
      <p:sp>
        <p:nvSpPr>
          <p:cNvPr id="46" name="CaixaDeTexto 7">
            <a:extLst>
              <a:ext uri="{FF2B5EF4-FFF2-40B4-BE49-F238E27FC236}">
                <a16:creationId xmlns:a16="http://schemas.microsoft.com/office/drawing/2014/main" id="{50F6110F-8B5A-4136-A8EA-DAD2E04BB176}"/>
              </a:ext>
            </a:extLst>
          </p:cNvPr>
          <p:cNvSpPr txBox="1"/>
          <p:nvPr/>
        </p:nvSpPr>
        <p:spPr>
          <a:xfrm>
            <a:off x="1251068" y="2803234"/>
            <a:ext cx="1679590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lnSpc>
                <a:spcPct val="90000"/>
              </a:lnSpc>
              <a:defRPr/>
            </a:pPr>
            <a:r>
              <a:rPr lang="pt-BR" sz="66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24h</a:t>
            </a:r>
          </a:p>
        </p:txBody>
      </p:sp>
      <p:sp>
        <p:nvSpPr>
          <p:cNvPr id="47" name="CaixaDeTexto 8">
            <a:extLst>
              <a:ext uri="{FF2B5EF4-FFF2-40B4-BE49-F238E27FC236}">
                <a16:creationId xmlns:a16="http://schemas.microsoft.com/office/drawing/2014/main" id="{8C555D86-89F3-4187-9C2E-396C3C4FD9BC}"/>
              </a:ext>
            </a:extLst>
          </p:cNvPr>
          <p:cNvSpPr txBox="1"/>
          <p:nvPr/>
        </p:nvSpPr>
        <p:spPr>
          <a:xfrm>
            <a:off x="657880" y="4263275"/>
            <a:ext cx="2117252" cy="59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lnSpc>
                <a:spcPct val="90000"/>
              </a:lnSpc>
              <a:defRPr/>
            </a:pPr>
            <a:r>
              <a:rPr lang="pt-BR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para que você possa ficar tranquilo</a:t>
            </a:r>
          </a:p>
        </p:txBody>
      </p:sp>
      <p:sp>
        <p:nvSpPr>
          <p:cNvPr id="48" name="CaixaDeTexto 7">
            <a:extLst>
              <a:ext uri="{FF2B5EF4-FFF2-40B4-BE49-F238E27FC236}">
                <a16:creationId xmlns:a16="http://schemas.microsoft.com/office/drawing/2014/main" id="{9F599152-A318-4889-9280-502AD16379B6}"/>
              </a:ext>
            </a:extLst>
          </p:cNvPr>
          <p:cNvSpPr txBox="1"/>
          <p:nvPr/>
        </p:nvSpPr>
        <p:spPr>
          <a:xfrm>
            <a:off x="657879" y="3553804"/>
            <a:ext cx="252212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lnSpc>
                <a:spcPct val="90000"/>
              </a:lnSpc>
              <a:defRPr/>
            </a:pPr>
            <a:r>
              <a:rPr lang="pt-BR" sz="49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por dia</a:t>
            </a:r>
          </a:p>
        </p:txBody>
      </p:sp>
      <p:pic>
        <p:nvPicPr>
          <p:cNvPr id="91" name="Imagem 90" descr="Tela de computador com fundo escuro&#10;&#10;Descrição gerada automaticamente com confiança baixa">
            <a:extLst>
              <a:ext uri="{FF2B5EF4-FFF2-40B4-BE49-F238E27FC236}">
                <a16:creationId xmlns:a16="http://schemas.microsoft.com/office/drawing/2014/main" id="{C6D05E3E-2775-4CE7-AABF-AC15CFE709A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9877" r="94167" b="62715"/>
          <a:stretch/>
        </p:blipFill>
        <p:spPr>
          <a:xfrm>
            <a:off x="550768" y="3176504"/>
            <a:ext cx="508000" cy="508000"/>
          </a:xfrm>
          <a:prstGeom prst="rect">
            <a:avLst/>
          </a:prstGeom>
        </p:spPr>
      </p:pic>
      <p:grpSp>
        <p:nvGrpSpPr>
          <p:cNvPr id="66" name="Gráfico 64">
            <a:extLst>
              <a:ext uri="{FF2B5EF4-FFF2-40B4-BE49-F238E27FC236}">
                <a16:creationId xmlns:a16="http://schemas.microsoft.com/office/drawing/2014/main" id="{1685496A-D494-4733-93B4-DBA5E23C264A}"/>
              </a:ext>
            </a:extLst>
          </p:cNvPr>
          <p:cNvGrpSpPr/>
          <p:nvPr/>
        </p:nvGrpSpPr>
        <p:grpSpPr>
          <a:xfrm>
            <a:off x="706962" y="2960933"/>
            <a:ext cx="559487" cy="559487"/>
            <a:chOff x="719439" y="2659163"/>
            <a:chExt cx="590550" cy="590550"/>
          </a:xfrm>
          <a:noFill/>
        </p:grpSpPr>
        <p:grpSp>
          <p:nvGrpSpPr>
            <p:cNvPr id="67" name="Gráfico 64">
              <a:extLst>
                <a:ext uri="{FF2B5EF4-FFF2-40B4-BE49-F238E27FC236}">
                  <a16:creationId xmlns:a16="http://schemas.microsoft.com/office/drawing/2014/main" id="{1685496A-D494-4733-93B4-DBA5E23C264A}"/>
                </a:ext>
              </a:extLst>
            </p:cNvPr>
            <p:cNvGrpSpPr/>
            <p:nvPr/>
          </p:nvGrpSpPr>
          <p:grpSpPr>
            <a:xfrm>
              <a:off x="1062339" y="3063975"/>
              <a:ext cx="247650" cy="185737"/>
              <a:chOff x="1062339" y="3063975"/>
              <a:chExt cx="247650" cy="185737"/>
            </a:xfrm>
            <a:noFill/>
          </p:grpSpPr>
          <p:sp>
            <p:nvSpPr>
              <p:cNvPr id="68" name="Forma Livre: Forma 67">
                <a:extLst>
                  <a:ext uri="{FF2B5EF4-FFF2-40B4-BE49-F238E27FC236}">
                    <a16:creationId xmlns:a16="http://schemas.microsoft.com/office/drawing/2014/main" id="{1A13424E-ECFB-4EAB-B02E-07184D6E82AE}"/>
                  </a:ext>
                </a:extLst>
              </p:cNvPr>
              <p:cNvSpPr/>
              <p:nvPr/>
            </p:nvSpPr>
            <p:spPr>
              <a:xfrm>
                <a:off x="1062339" y="3063975"/>
                <a:ext cx="114300" cy="185737"/>
              </a:xfrm>
              <a:custGeom>
                <a:avLst/>
                <a:gdLst>
                  <a:gd name="connsiteX0" fmla="*/ 0 w 114300"/>
                  <a:gd name="connsiteY0" fmla="*/ 52388 h 185737"/>
                  <a:gd name="connsiteX1" fmla="*/ 51625 w 114300"/>
                  <a:gd name="connsiteY1" fmla="*/ 0 h 185737"/>
                  <a:gd name="connsiteX2" fmla="*/ 103251 w 114300"/>
                  <a:gd name="connsiteY2" fmla="*/ 52388 h 185737"/>
                  <a:gd name="connsiteX3" fmla="*/ 72580 w 114300"/>
                  <a:gd name="connsiteY3" fmla="*/ 105442 h 185737"/>
                  <a:gd name="connsiteX4" fmla="*/ 0 w 114300"/>
                  <a:gd name="connsiteY4" fmla="*/ 185738 h 185737"/>
                  <a:gd name="connsiteX5" fmla="*/ 114300 w 114300"/>
                  <a:gd name="connsiteY5" fmla="*/ 185738 h 185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300" h="185737">
                    <a:moveTo>
                      <a:pt x="0" y="52388"/>
                    </a:moveTo>
                    <a:cubicBezTo>
                      <a:pt x="0" y="23908"/>
                      <a:pt x="23146" y="0"/>
                      <a:pt x="51625" y="0"/>
                    </a:cubicBezTo>
                    <a:cubicBezTo>
                      <a:pt x="80105" y="0"/>
                      <a:pt x="103537" y="14383"/>
                      <a:pt x="103251" y="52388"/>
                    </a:cubicBezTo>
                    <a:cubicBezTo>
                      <a:pt x="103251" y="75628"/>
                      <a:pt x="72580" y="105442"/>
                      <a:pt x="72580" y="105442"/>
                    </a:cubicBezTo>
                    <a:lnTo>
                      <a:pt x="0" y="185738"/>
                    </a:lnTo>
                    <a:lnTo>
                      <a:pt x="114300" y="185738"/>
                    </a:lnTo>
                  </a:path>
                </a:pathLst>
              </a:custGeom>
              <a:noFill/>
              <a:ln w="31750" cap="rnd">
                <a:solidFill>
                  <a:srgbClr val="00B0E2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69" name="Forma Livre: Forma 68">
                <a:extLst>
                  <a:ext uri="{FF2B5EF4-FFF2-40B4-BE49-F238E27FC236}">
                    <a16:creationId xmlns:a16="http://schemas.microsoft.com/office/drawing/2014/main" id="{97B31609-B1A5-4862-91CE-CA44E3339A34}"/>
                  </a:ext>
                </a:extLst>
              </p:cNvPr>
              <p:cNvSpPr/>
              <p:nvPr/>
            </p:nvSpPr>
            <p:spPr>
              <a:xfrm>
                <a:off x="1188545" y="3067975"/>
                <a:ext cx="121443" cy="181737"/>
              </a:xfrm>
              <a:custGeom>
                <a:avLst/>
                <a:gdLst>
                  <a:gd name="connsiteX0" fmla="*/ 92869 w 121443"/>
                  <a:gd name="connsiteY0" fmla="*/ 181737 h 181737"/>
                  <a:gd name="connsiteX1" fmla="*/ 92869 w 121443"/>
                  <a:gd name="connsiteY1" fmla="*/ 0 h 181737"/>
                  <a:gd name="connsiteX2" fmla="*/ 0 w 121443"/>
                  <a:gd name="connsiteY2" fmla="*/ 134112 h 181737"/>
                  <a:gd name="connsiteX3" fmla="*/ 121444 w 121443"/>
                  <a:gd name="connsiteY3" fmla="*/ 134112 h 181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443" h="181737">
                    <a:moveTo>
                      <a:pt x="92869" y="181737"/>
                    </a:moveTo>
                    <a:lnTo>
                      <a:pt x="92869" y="0"/>
                    </a:lnTo>
                    <a:lnTo>
                      <a:pt x="0" y="134112"/>
                    </a:lnTo>
                    <a:lnTo>
                      <a:pt x="121444" y="134112"/>
                    </a:lnTo>
                  </a:path>
                </a:pathLst>
              </a:custGeom>
              <a:noFill/>
              <a:ln w="31750" cap="rnd">
                <a:solidFill>
                  <a:srgbClr val="00B0E2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70" name="Forma Livre: Forma 69">
              <a:extLst>
                <a:ext uri="{FF2B5EF4-FFF2-40B4-BE49-F238E27FC236}">
                  <a16:creationId xmlns:a16="http://schemas.microsoft.com/office/drawing/2014/main" id="{8A0E1D28-1BF7-48D0-826D-DD0D94AD0DB2}"/>
                </a:ext>
              </a:extLst>
            </p:cNvPr>
            <p:cNvSpPr/>
            <p:nvPr/>
          </p:nvSpPr>
          <p:spPr>
            <a:xfrm>
              <a:off x="719439" y="2659163"/>
              <a:ext cx="590550" cy="590359"/>
            </a:xfrm>
            <a:custGeom>
              <a:avLst/>
              <a:gdLst>
                <a:gd name="connsiteX0" fmla="*/ 285750 w 590550"/>
                <a:gd name="connsiteY0" fmla="*/ 590360 h 590359"/>
                <a:gd name="connsiteX1" fmla="*/ 0 w 590550"/>
                <a:gd name="connsiteY1" fmla="*/ 295275 h 590359"/>
                <a:gd name="connsiteX2" fmla="*/ 295275 w 590550"/>
                <a:gd name="connsiteY2" fmla="*/ 0 h 590359"/>
                <a:gd name="connsiteX3" fmla="*/ 590550 w 590550"/>
                <a:gd name="connsiteY3" fmla="*/ 295275 h 590359"/>
                <a:gd name="connsiteX4" fmla="*/ 585026 w 590550"/>
                <a:gd name="connsiteY4" fmla="*/ 352425 h 590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0550" h="590359">
                  <a:moveTo>
                    <a:pt x="285750" y="590360"/>
                  </a:moveTo>
                  <a:cubicBezTo>
                    <a:pt x="127064" y="585407"/>
                    <a:pt x="0" y="455200"/>
                    <a:pt x="0" y="295275"/>
                  </a:cubicBezTo>
                  <a:cubicBezTo>
                    <a:pt x="0" y="132207"/>
                    <a:pt x="132207" y="0"/>
                    <a:pt x="295275" y="0"/>
                  </a:cubicBezTo>
                  <a:cubicBezTo>
                    <a:pt x="458343" y="0"/>
                    <a:pt x="590550" y="132207"/>
                    <a:pt x="590550" y="295275"/>
                  </a:cubicBezTo>
                  <a:cubicBezTo>
                    <a:pt x="590550" y="314801"/>
                    <a:pt x="588645" y="333947"/>
                    <a:pt x="585026" y="352425"/>
                  </a:cubicBezTo>
                </a:path>
              </a:pathLst>
            </a:custGeom>
            <a:noFill/>
            <a:ln w="31750" cap="rnd">
              <a:solidFill>
                <a:srgbClr val="00B0E2"/>
              </a:solidFill>
              <a:prstDash val="solid"/>
              <a:rou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grpSp>
          <p:nvGrpSpPr>
            <p:cNvPr id="71" name="Gráfico 64">
              <a:extLst>
                <a:ext uri="{FF2B5EF4-FFF2-40B4-BE49-F238E27FC236}">
                  <a16:creationId xmlns:a16="http://schemas.microsoft.com/office/drawing/2014/main" id="{1685496A-D494-4733-93B4-DBA5E23C264A}"/>
                </a:ext>
              </a:extLst>
            </p:cNvPr>
            <p:cNvGrpSpPr/>
            <p:nvPr/>
          </p:nvGrpSpPr>
          <p:grpSpPr>
            <a:xfrm>
              <a:off x="986139" y="2754413"/>
              <a:ext cx="116109" cy="228600"/>
              <a:chOff x="986139" y="2754413"/>
              <a:chExt cx="116109" cy="228600"/>
            </a:xfrm>
            <a:noFill/>
          </p:grpSpPr>
          <p:sp>
            <p:nvSpPr>
              <p:cNvPr id="72" name="Forma Livre: Forma 71">
                <a:extLst>
                  <a:ext uri="{FF2B5EF4-FFF2-40B4-BE49-F238E27FC236}">
                    <a16:creationId xmlns:a16="http://schemas.microsoft.com/office/drawing/2014/main" id="{52D51A6A-57F3-4385-BECC-F8B97B81C1F3}"/>
                  </a:ext>
                </a:extLst>
              </p:cNvPr>
              <p:cNvSpPr/>
              <p:nvPr/>
            </p:nvSpPr>
            <p:spPr>
              <a:xfrm>
                <a:off x="1014714" y="2754413"/>
                <a:ext cx="9525" cy="171450"/>
              </a:xfrm>
              <a:custGeom>
                <a:avLst/>
                <a:gdLst>
                  <a:gd name="connsiteX0" fmla="*/ 0 w 9525"/>
                  <a:gd name="connsiteY0" fmla="*/ 0 h 171450"/>
                  <a:gd name="connsiteX1" fmla="*/ 0 w 9525"/>
                  <a:gd name="connsiteY1" fmla="*/ 171450 h 171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25" h="171450">
                    <a:moveTo>
                      <a:pt x="0" y="0"/>
                    </a:moveTo>
                    <a:lnTo>
                      <a:pt x="0" y="171450"/>
                    </a:lnTo>
                  </a:path>
                </a:pathLst>
              </a:custGeom>
              <a:noFill/>
              <a:ln w="31750" cap="rnd">
                <a:solidFill>
                  <a:srgbClr val="00B0E2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3" name="Forma Livre: Forma 72">
                <a:extLst>
                  <a:ext uri="{FF2B5EF4-FFF2-40B4-BE49-F238E27FC236}">
                    <a16:creationId xmlns:a16="http://schemas.microsoft.com/office/drawing/2014/main" id="{875286F6-8D0B-4255-A852-874414BB4ABB}"/>
                  </a:ext>
                </a:extLst>
              </p:cNvPr>
              <p:cNvSpPr/>
              <p:nvPr/>
            </p:nvSpPr>
            <p:spPr>
              <a:xfrm>
                <a:off x="986139" y="2925863"/>
                <a:ext cx="57150" cy="57150"/>
              </a:xfrm>
              <a:custGeom>
                <a:avLst/>
                <a:gdLst>
                  <a:gd name="connsiteX0" fmla="*/ 57150 w 57150"/>
                  <a:gd name="connsiteY0" fmla="*/ 28575 h 57150"/>
                  <a:gd name="connsiteX1" fmla="*/ 28575 w 57150"/>
                  <a:gd name="connsiteY1" fmla="*/ 57150 h 57150"/>
                  <a:gd name="connsiteX2" fmla="*/ 0 w 57150"/>
                  <a:gd name="connsiteY2" fmla="*/ 28575 h 57150"/>
                  <a:gd name="connsiteX3" fmla="*/ 28575 w 57150"/>
                  <a:gd name="connsiteY3" fmla="*/ 0 h 57150"/>
                  <a:gd name="connsiteX4" fmla="*/ 57150 w 57150"/>
                  <a:gd name="connsiteY4" fmla="*/ 28575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50" h="57150">
                    <a:moveTo>
                      <a:pt x="57150" y="28575"/>
                    </a:moveTo>
                    <a:cubicBezTo>
                      <a:pt x="57150" y="44357"/>
                      <a:pt x="44357" y="57150"/>
                      <a:pt x="28575" y="57150"/>
                    </a:cubicBezTo>
                    <a:cubicBezTo>
                      <a:pt x="12793" y="57150"/>
                      <a:pt x="0" y="44357"/>
                      <a:pt x="0" y="28575"/>
                    </a:cubicBezTo>
                    <a:cubicBezTo>
                      <a:pt x="0" y="12793"/>
                      <a:pt x="12793" y="0"/>
                      <a:pt x="28575" y="0"/>
                    </a:cubicBezTo>
                    <a:cubicBezTo>
                      <a:pt x="44357" y="0"/>
                      <a:pt x="57150" y="12793"/>
                      <a:pt x="57150" y="28575"/>
                    </a:cubicBezTo>
                    <a:close/>
                  </a:path>
                </a:pathLst>
              </a:custGeom>
              <a:noFill/>
              <a:ln w="31750" cap="rnd">
                <a:solidFill>
                  <a:srgbClr val="00B0E2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4" name="Forma Livre: Forma 73">
                <a:extLst>
                  <a:ext uri="{FF2B5EF4-FFF2-40B4-BE49-F238E27FC236}">
                    <a16:creationId xmlns:a16="http://schemas.microsoft.com/office/drawing/2014/main" id="{608B36FC-7433-4F51-8009-0B304E7EBB97}"/>
                  </a:ext>
                </a:extLst>
              </p:cNvPr>
              <p:cNvSpPr/>
              <p:nvPr/>
            </p:nvSpPr>
            <p:spPr>
              <a:xfrm>
                <a:off x="1043289" y="2866903"/>
                <a:ext cx="58959" cy="58959"/>
              </a:xfrm>
              <a:custGeom>
                <a:avLst/>
                <a:gdLst>
                  <a:gd name="connsiteX0" fmla="*/ 0 w 58959"/>
                  <a:gd name="connsiteY0" fmla="*/ 58960 h 58959"/>
                  <a:gd name="connsiteX1" fmla="*/ 58960 w 58959"/>
                  <a:gd name="connsiteY1" fmla="*/ 0 h 5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8959" h="58959">
                    <a:moveTo>
                      <a:pt x="0" y="58960"/>
                    </a:moveTo>
                    <a:lnTo>
                      <a:pt x="58960" y="0"/>
                    </a:lnTo>
                  </a:path>
                </a:pathLst>
              </a:custGeom>
              <a:noFill/>
              <a:ln w="31750" cap="rnd">
                <a:solidFill>
                  <a:srgbClr val="00B0E2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</p:grpSp>
      <p:pic>
        <p:nvPicPr>
          <p:cNvPr id="93" name="Imagem 92" descr="Ícone&#10;&#10;Descrição gerada automaticamente com confiança média">
            <a:extLst>
              <a:ext uri="{FF2B5EF4-FFF2-40B4-BE49-F238E27FC236}">
                <a16:creationId xmlns:a16="http://schemas.microsoft.com/office/drawing/2014/main" id="{AF9EAD10-1DDE-44AC-BDAF-0E768557828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8642" r="89862" b="62963"/>
          <a:stretch/>
        </p:blipFill>
        <p:spPr>
          <a:xfrm>
            <a:off x="346328" y="1944860"/>
            <a:ext cx="389467" cy="575733"/>
          </a:xfrm>
          <a:prstGeom prst="rect">
            <a:avLst/>
          </a:prstGeom>
        </p:spPr>
      </p:pic>
      <p:pic>
        <p:nvPicPr>
          <p:cNvPr id="35" name="Imagem 34" descr="Ícone&#10;&#10;Descrição gerada automaticamente com confiança média">
            <a:extLst>
              <a:ext uri="{FF2B5EF4-FFF2-40B4-BE49-F238E27FC236}">
                <a16:creationId xmlns:a16="http://schemas.microsoft.com/office/drawing/2014/main" id="{982002D6-25E1-416C-9998-3BD90063275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8642" r="89862" b="62963"/>
          <a:stretch/>
        </p:blipFill>
        <p:spPr>
          <a:xfrm>
            <a:off x="11671806" y="1529183"/>
            <a:ext cx="389467" cy="575733"/>
          </a:xfrm>
          <a:prstGeom prst="rect">
            <a:avLst/>
          </a:prstGeom>
        </p:spPr>
      </p:pic>
      <p:sp>
        <p:nvSpPr>
          <p:cNvPr id="62" name="CaixaDeTexto 8">
            <a:extLst>
              <a:ext uri="{FF2B5EF4-FFF2-40B4-BE49-F238E27FC236}">
                <a16:creationId xmlns:a16="http://schemas.microsoft.com/office/drawing/2014/main" id="{0DBDB314-89A3-44BB-A0BE-4FD439AB1B80}"/>
              </a:ext>
            </a:extLst>
          </p:cNvPr>
          <p:cNvSpPr txBox="1"/>
          <p:nvPr/>
        </p:nvSpPr>
        <p:spPr>
          <a:xfrm>
            <a:off x="9576385" y="2931518"/>
            <a:ext cx="217211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lnSpc>
                <a:spcPct val="90000"/>
              </a:lnSpc>
              <a:defRPr/>
            </a:pPr>
            <a:r>
              <a:rPr lang="pt-BR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Estamos crescendo </a:t>
            </a:r>
          </a:p>
        </p:txBody>
      </p:sp>
      <p:sp>
        <p:nvSpPr>
          <p:cNvPr id="63" name="CaixaDeTexto 7">
            <a:extLst>
              <a:ext uri="{FF2B5EF4-FFF2-40B4-BE49-F238E27FC236}">
                <a16:creationId xmlns:a16="http://schemas.microsoft.com/office/drawing/2014/main" id="{39E72017-E864-4DBE-B797-1EE46274E52D}"/>
              </a:ext>
            </a:extLst>
          </p:cNvPr>
          <p:cNvSpPr txBox="1"/>
          <p:nvPr/>
        </p:nvSpPr>
        <p:spPr>
          <a:xfrm>
            <a:off x="9576385" y="3166143"/>
            <a:ext cx="2128818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lnSpc>
                <a:spcPct val="90000"/>
              </a:lnSpc>
              <a:defRPr/>
            </a:pPr>
            <a:r>
              <a:rPr lang="pt-BR" sz="72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30%</a:t>
            </a:r>
          </a:p>
        </p:txBody>
      </p:sp>
      <p:sp>
        <p:nvSpPr>
          <p:cNvPr id="64" name="CaixaDeTexto 8">
            <a:extLst>
              <a:ext uri="{FF2B5EF4-FFF2-40B4-BE49-F238E27FC236}">
                <a16:creationId xmlns:a16="http://schemas.microsoft.com/office/drawing/2014/main" id="{3BFBD6BA-B471-42A9-821D-2FE3337CDE7C}"/>
              </a:ext>
            </a:extLst>
          </p:cNvPr>
          <p:cNvSpPr txBox="1"/>
          <p:nvPr/>
        </p:nvSpPr>
        <p:spPr>
          <a:xfrm>
            <a:off x="9576385" y="4089699"/>
            <a:ext cx="2117252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lnSpc>
                <a:spcPct val="90000"/>
              </a:lnSpc>
              <a:defRPr/>
            </a:pPr>
            <a:r>
              <a:rPr lang="pt-BR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anualmente nos últimos 5 anos.</a:t>
            </a:r>
          </a:p>
        </p:txBody>
      </p:sp>
      <p:pic>
        <p:nvPicPr>
          <p:cNvPr id="90" name="Imagem 89" descr="Tela de computador com fundo escuro&#10;&#10;Descrição gerada automaticamente com confiança baixa">
            <a:extLst>
              <a:ext uri="{FF2B5EF4-FFF2-40B4-BE49-F238E27FC236}">
                <a16:creationId xmlns:a16="http://schemas.microsoft.com/office/drawing/2014/main" id="{C8C6A6E7-985F-46D0-BBD8-01D15D6D866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9877" r="94167" b="62715"/>
          <a:stretch/>
        </p:blipFill>
        <p:spPr>
          <a:xfrm>
            <a:off x="10923912" y="2045695"/>
            <a:ext cx="508000" cy="508000"/>
          </a:xfrm>
          <a:prstGeom prst="rect">
            <a:avLst/>
          </a:prstGeom>
        </p:spPr>
      </p:pic>
      <p:grpSp>
        <p:nvGrpSpPr>
          <p:cNvPr id="76" name="Gráfico 74">
            <a:extLst>
              <a:ext uri="{FF2B5EF4-FFF2-40B4-BE49-F238E27FC236}">
                <a16:creationId xmlns:a16="http://schemas.microsoft.com/office/drawing/2014/main" id="{FF2A4446-78FD-4BAA-99A9-62D743EC1F86}"/>
              </a:ext>
            </a:extLst>
          </p:cNvPr>
          <p:cNvGrpSpPr/>
          <p:nvPr/>
        </p:nvGrpSpPr>
        <p:grpSpPr>
          <a:xfrm>
            <a:off x="10714870" y="2148547"/>
            <a:ext cx="706369" cy="706369"/>
            <a:chOff x="10835713" y="2798059"/>
            <a:chExt cx="590550" cy="590550"/>
          </a:xfrm>
          <a:noFill/>
        </p:grpSpPr>
        <p:grpSp>
          <p:nvGrpSpPr>
            <p:cNvPr id="77" name="Gráfico 74">
              <a:extLst>
                <a:ext uri="{FF2B5EF4-FFF2-40B4-BE49-F238E27FC236}">
                  <a16:creationId xmlns:a16="http://schemas.microsoft.com/office/drawing/2014/main" id="{FF2A4446-78FD-4BAA-99A9-62D743EC1F86}"/>
                </a:ext>
              </a:extLst>
            </p:cNvPr>
            <p:cNvGrpSpPr/>
            <p:nvPr/>
          </p:nvGrpSpPr>
          <p:grpSpPr>
            <a:xfrm>
              <a:off x="10958782" y="2798059"/>
              <a:ext cx="344411" cy="438150"/>
              <a:chOff x="10958782" y="2798059"/>
              <a:chExt cx="344411" cy="438150"/>
            </a:xfrm>
            <a:noFill/>
          </p:grpSpPr>
          <p:sp>
            <p:nvSpPr>
              <p:cNvPr id="78" name="Forma Livre: Forma 77">
                <a:extLst>
                  <a:ext uri="{FF2B5EF4-FFF2-40B4-BE49-F238E27FC236}">
                    <a16:creationId xmlns:a16="http://schemas.microsoft.com/office/drawing/2014/main" id="{47308131-ED05-4A85-B999-9C6EE2F3853F}"/>
                  </a:ext>
                </a:extLst>
              </p:cNvPr>
              <p:cNvSpPr/>
              <p:nvPr/>
            </p:nvSpPr>
            <p:spPr>
              <a:xfrm>
                <a:off x="11026208" y="2798059"/>
                <a:ext cx="209559" cy="352425"/>
              </a:xfrm>
              <a:custGeom>
                <a:avLst/>
                <a:gdLst>
                  <a:gd name="connsiteX0" fmla="*/ 104780 w 209559"/>
                  <a:gd name="connsiteY0" fmla="*/ 352425 h 352425"/>
                  <a:gd name="connsiteX1" fmla="*/ 175169 w 209559"/>
                  <a:gd name="connsiteY1" fmla="*/ 352425 h 352425"/>
                  <a:gd name="connsiteX2" fmla="*/ 209078 w 209559"/>
                  <a:gd name="connsiteY2" fmla="*/ 192310 h 352425"/>
                  <a:gd name="connsiteX3" fmla="*/ 142784 w 209559"/>
                  <a:gd name="connsiteY3" fmla="*/ 20479 h 352425"/>
                  <a:gd name="connsiteX4" fmla="*/ 104780 w 209559"/>
                  <a:gd name="connsiteY4" fmla="*/ 0 h 352425"/>
                  <a:gd name="connsiteX5" fmla="*/ 66775 w 209559"/>
                  <a:gd name="connsiteY5" fmla="*/ 20479 h 352425"/>
                  <a:gd name="connsiteX6" fmla="*/ 481 w 209559"/>
                  <a:gd name="connsiteY6" fmla="*/ 192310 h 352425"/>
                  <a:gd name="connsiteX7" fmla="*/ 34390 w 209559"/>
                  <a:gd name="connsiteY7" fmla="*/ 352425 h 352425"/>
                  <a:gd name="connsiteX8" fmla="*/ 104780 w 209559"/>
                  <a:gd name="connsiteY8" fmla="*/ 352425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9559" h="352425">
                    <a:moveTo>
                      <a:pt x="104780" y="352425"/>
                    </a:moveTo>
                    <a:lnTo>
                      <a:pt x="175169" y="352425"/>
                    </a:lnTo>
                    <a:cubicBezTo>
                      <a:pt x="208983" y="228219"/>
                      <a:pt x="209078" y="192310"/>
                      <a:pt x="209078" y="192310"/>
                    </a:cubicBezTo>
                    <a:cubicBezTo>
                      <a:pt x="214508" y="94107"/>
                      <a:pt x="172788" y="47530"/>
                      <a:pt x="142784" y="20479"/>
                    </a:cubicBezTo>
                    <a:cubicBezTo>
                      <a:pt x="120210" y="0"/>
                      <a:pt x="104780" y="0"/>
                      <a:pt x="104780" y="0"/>
                    </a:cubicBezTo>
                    <a:cubicBezTo>
                      <a:pt x="104780" y="0"/>
                      <a:pt x="89349" y="0"/>
                      <a:pt x="66775" y="20479"/>
                    </a:cubicBezTo>
                    <a:cubicBezTo>
                      <a:pt x="36771" y="47530"/>
                      <a:pt x="-4948" y="94107"/>
                      <a:pt x="481" y="192310"/>
                    </a:cubicBezTo>
                    <a:cubicBezTo>
                      <a:pt x="481" y="192310"/>
                      <a:pt x="481" y="228219"/>
                      <a:pt x="34390" y="352425"/>
                    </a:cubicBezTo>
                    <a:lnTo>
                      <a:pt x="104780" y="352425"/>
                    </a:lnTo>
                    <a:close/>
                  </a:path>
                </a:pathLst>
              </a:custGeom>
              <a:noFill/>
              <a:ln w="31750" cap="rnd">
                <a:solidFill>
                  <a:srgbClr val="00B0E2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79" name="Forma Livre: Forma 78">
                <a:extLst>
                  <a:ext uri="{FF2B5EF4-FFF2-40B4-BE49-F238E27FC236}">
                    <a16:creationId xmlns:a16="http://schemas.microsoft.com/office/drawing/2014/main" id="{F2C3DCD5-4950-4B46-8969-40468FEEC8CB}"/>
                  </a:ext>
                </a:extLst>
              </p:cNvPr>
              <p:cNvSpPr/>
              <p:nvPr/>
            </p:nvSpPr>
            <p:spPr>
              <a:xfrm>
                <a:off x="11083363" y="2845684"/>
                <a:ext cx="95250" cy="9525"/>
              </a:xfrm>
              <a:custGeom>
                <a:avLst/>
                <a:gdLst>
                  <a:gd name="connsiteX0" fmla="*/ 95250 w 95250"/>
                  <a:gd name="connsiteY0" fmla="*/ 0 h 9525"/>
                  <a:gd name="connsiteX1" fmla="*/ 47625 w 95250"/>
                  <a:gd name="connsiteY1" fmla="*/ 9525 h 9525"/>
                  <a:gd name="connsiteX2" fmla="*/ 0 w 95250"/>
                  <a:gd name="connsiteY2" fmla="*/ 0 h 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5250" h="9525">
                    <a:moveTo>
                      <a:pt x="95250" y="0"/>
                    </a:moveTo>
                    <a:cubicBezTo>
                      <a:pt x="83915" y="8287"/>
                      <a:pt x="63722" y="9525"/>
                      <a:pt x="47625" y="9525"/>
                    </a:cubicBezTo>
                    <a:cubicBezTo>
                      <a:pt x="31337" y="9525"/>
                      <a:pt x="11430" y="8477"/>
                      <a:pt x="0" y="0"/>
                    </a:cubicBezTo>
                  </a:path>
                </a:pathLst>
              </a:custGeom>
              <a:noFill/>
              <a:ln w="31750" cap="rnd">
                <a:solidFill>
                  <a:srgbClr val="00B0E2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0" name="Forma Livre: Forma 79">
                <a:extLst>
                  <a:ext uri="{FF2B5EF4-FFF2-40B4-BE49-F238E27FC236}">
                    <a16:creationId xmlns:a16="http://schemas.microsoft.com/office/drawing/2014/main" id="{5291C6DD-0700-4583-8C6C-461F2203D2C8}"/>
                  </a:ext>
                </a:extLst>
              </p:cNvPr>
              <p:cNvSpPr/>
              <p:nvPr/>
            </p:nvSpPr>
            <p:spPr>
              <a:xfrm>
                <a:off x="11083363" y="2921884"/>
                <a:ext cx="95250" cy="95250"/>
              </a:xfrm>
              <a:custGeom>
                <a:avLst/>
                <a:gdLst>
                  <a:gd name="connsiteX0" fmla="*/ 95250 w 95250"/>
                  <a:gd name="connsiteY0" fmla="*/ 47625 h 95250"/>
                  <a:gd name="connsiteX1" fmla="*/ 47625 w 95250"/>
                  <a:gd name="connsiteY1" fmla="*/ 95250 h 95250"/>
                  <a:gd name="connsiteX2" fmla="*/ 0 w 95250"/>
                  <a:gd name="connsiteY2" fmla="*/ 47625 h 95250"/>
                  <a:gd name="connsiteX3" fmla="*/ 47625 w 95250"/>
                  <a:gd name="connsiteY3" fmla="*/ 0 h 95250"/>
                  <a:gd name="connsiteX4" fmla="*/ 95250 w 95250"/>
                  <a:gd name="connsiteY4" fmla="*/ 47625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250" h="95250">
                    <a:moveTo>
                      <a:pt x="95250" y="47625"/>
                    </a:moveTo>
                    <a:cubicBezTo>
                      <a:pt x="95250" y="73928"/>
                      <a:pt x="73928" y="95250"/>
                      <a:pt x="47625" y="95250"/>
                    </a:cubicBezTo>
                    <a:cubicBezTo>
                      <a:pt x="21322" y="95250"/>
                      <a:pt x="0" y="73928"/>
                      <a:pt x="0" y="47625"/>
                    </a:cubicBezTo>
                    <a:cubicBezTo>
                      <a:pt x="0" y="21322"/>
                      <a:pt x="21322" y="0"/>
                      <a:pt x="47625" y="0"/>
                    </a:cubicBezTo>
                    <a:cubicBezTo>
                      <a:pt x="73928" y="0"/>
                      <a:pt x="95250" y="21322"/>
                      <a:pt x="95250" y="47625"/>
                    </a:cubicBezTo>
                    <a:close/>
                  </a:path>
                </a:pathLst>
              </a:custGeom>
              <a:noFill/>
              <a:ln w="31750" cap="rnd">
                <a:solidFill>
                  <a:srgbClr val="00B0E2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1" name="Forma Livre: Forma 80">
                <a:extLst>
                  <a:ext uri="{FF2B5EF4-FFF2-40B4-BE49-F238E27FC236}">
                    <a16:creationId xmlns:a16="http://schemas.microsoft.com/office/drawing/2014/main" id="{CFFDA6ED-659A-4831-8804-416F4DD48AD0}"/>
                  </a:ext>
                </a:extLst>
              </p:cNvPr>
              <p:cNvSpPr/>
              <p:nvPr/>
            </p:nvSpPr>
            <p:spPr>
              <a:xfrm>
                <a:off x="11083363" y="3150484"/>
                <a:ext cx="95250" cy="47625"/>
              </a:xfrm>
              <a:custGeom>
                <a:avLst/>
                <a:gdLst>
                  <a:gd name="connsiteX0" fmla="*/ 0 w 95250"/>
                  <a:gd name="connsiteY0" fmla="*/ 0 h 47625"/>
                  <a:gd name="connsiteX1" fmla="*/ 9525 w 95250"/>
                  <a:gd name="connsiteY1" fmla="*/ 47625 h 47625"/>
                  <a:gd name="connsiteX2" fmla="*/ 85725 w 95250"/>
                  <a:gd name="connsiteY2" fmla="*/ 47625 h 47625"/>
                  <a:gd name="connsiteX3" fmla="*/ 95250 w 95250"/>
                  <a:gd name="connsiteY3" fmla="*/ 0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250" h="47625">
                    <a:moveTo>
                      <a:pt x="0" y="0"/>
                    </a:moveTo>
                    <a:lnTo>
                      <a:pt x="9525" y="47625"/>
                    </a:lnTo>
                    <a:lnTo>
                      <a:pt x="85725" y="47625"/>
                    </a:lnTo>
                    <a:lnTo>
                      <a:pt x="95250" y="0"/>
                    </a:lnTo>
                  </a:path>
                </a:pathLst>
              </a:custGeom>
              <a:noFill/>
              <a:ln w="31750" cap="rnd">
                <a:solidFill>
                  <a:srgbClr val="00B0E2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2" name="Forma Livre: Forma 81">
                <a:extLst>
                  <a:ext uri="{FF2B5EF4-FFF2-40B4-BE49-F238E27FC236}">
                    <a16:creationId xmlns:a16="http://schemas.microsoft.com/office/drawing/2014/main" id="{545EA78E-CF6B-44F7-928E-F8C9247CCC99}"/>
                  </a:ext>
                </a:extLst>
              </p:cNvPr>
              <p:cNvSpPr/>
              <p:nvPr/>
            </p:nvSpPr>
            <p:spPr>
              <a:xfrm>
                <a:off x="10958782" y="3045709"/>
                <a:ext cx="76955" cy="190500"/>
              </a:xfrm>
              <a:custGeom>
                <a:avLst/>
                <a:gdLst>
                  <a:gd name="connsiteX0" fmla="*/ 67431 w 76955"/>
                  <a:gd name="connsiteY0" fmla="*/ 0 h 190500"/>
                  <a:gd name="connsiteX1" fmla="*/ 13710 w 76955"/>
                  <a:gd name="connsiteY1" fmla="*/ 48006 h 190500"/>
                  <a:gd name="connsiteX2" fmla="*/ 3518 w 76955"/>
                  <a:gd name="connsiteY2" fmla="*/ 93250 h 190500"/>
                  <a:gd name="connsiteX3" fmla="*/ 48381 w 76955"/>
                  <a:gd name="connsiteY3" fmla="*/ 190500 h 190500"/>
                  <a:gd name="connsiteX4" fmla="*/ 76956 w 76955"/>
                  <a:gd name="connsiteY4" fmla="*/ 19050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955" h="190500">
                    <a:moveTo>
                      <a:pt x="67431" y="0"/>
                    </a:moveTo>
                    <a:lnTo>
                      <a:pt x="13710" y="48006"/>
                    </a:lnTo>
                    <a:cubicBezTo>
                      <a:pt x="470" y="59055"/>
                      <a:pt x="-3721" y="77629"/>
                      <a:pt x="3518" y="93250"/>
                    </a:cubicBezTo>
                    <a:lnTo>
                      <a:pt x="48381" y="190500"/>
                    </a:lnTo>
                    <a:lnTo>
                      <a:pt x="76956" y="190500"/>
                    </a:lnTo>
                  </a:path>
                </a:pathLst>
              </a:custGeom>
              <a:noFill/>
              <a:ln w="31750" cap="rnd">
                <a:solidFill>
                  <a:srgbClr val="00B0E2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3" name="Forma Livre: Forma 82">
                <a:extLst>
                  <a:ext uri="{FF2B5EF4-FFF2-40B4-BE49-F238E27FC236}">
                    <a16:creationId xmlns:a16="http://schemas.microsoft.com/office/drawing/2014/main" id="{72277999-B8C6-4532-82F0-5A6EEDB313B9}"/>
                  </a:ext>
                </a:extLst>
              </p:cNvPr>
              <p:cNvSpPr/>
              <p:nvPr/>
            </p:nvSpPr>
            <p:spPr>
              <a:xfrm>
                <a:off x="11226238" y="3045709"/>
                <a:ext cx="76955" cy="190500"/>
              </a:xfrm>
              <a:custGeom>
                <a:avLst/>
                <a:gdLst>
                  <a:gd name="connsiteX0" fmla="*/ 9525 w 76955"/>
                  <a:gd name="connsiteY0" fmla="*/ 0 h 190500"/>
                  <a:gd name="connsiteX1" fmla="*/ 63246 w 76955"/>
                  <a:gd name="connsiteY1" fmla="*/ 48006 h 190500"/>
                  <a:gd name="connsiteX2" fmla="*/ 73438 w 76955"/>
                  <a:gd name="connsiteY2" fmla="*/ 93250 h 190500"/>
                  <a:gd name="connsiteX3" fmla="*/ 28575 w 76955"/>
                  <a:gd name="connsiteY3" fmla="*/ 190500 h 190500"/>
                  <a:gd name="connsiteX4" fmla="*/ 0 w 76955"/>
                  <a:gd name="connsiteY4" fmla="*/ 19050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955" h="190500">
                    <a:moveTo>
                      <a:pt x="9525" y="0"/>
                    </a:moveTo>
                    <a:lnTo>
                      <a:pt x="63246" y="48006"/>
                    </a:lnTo>
                    <a:cubicBezTo>
                      <a:pt x="76486" y="59055"/>
                      <a:pt x="80677" y="77629"/>
                      <a:pt x="73438" y="93250"/>
                    </a:cubicBezTo>
                    <a:lnTo>
                      <a:pt x="28575" y="190500"/>
                    </a:lnTo>
                    <a:lnTo>
                      <a:pt x="0" y="190500"/>
                    </a:lnTo>
                  </a:path>
                </a:pathLst>
              </a:custGeom>
              <a:noFill/>
              <a:ln w="31750" cap="rnd">
                <a:solidFill>
                  <a:srgbClr val="00B0E2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84" name="Gráfico 74">
              <a:extLst>
                <a:ext uri="{FF2B5EF4-FFF2-40B4-BE49-F238E27FC236}">
                  <a16:creationId xmlns:a16="http://schemas.microsoft.com/office/drawing/2014/main" id="{FF2A4446-78FD-4BAA-99A9-62D743EC1F86}"/>
                </a:ext>
              </a:extLst>
            </p:cNvPr>
            <p:cNvGrpSpPr/>
            <p:nvPr/>
          </p:nvGrpSpPr>
          <p:grpSpPr>
            <a:xfrm>
              <a:off x="10835713" y="3236209"/>
              <a:ext cx="590550" cy="152400"/>
              <a:chOff x="10835713" y="3236209"/>
              <a:chExt cx="590550" cy="152400"/>
            </a:xfrm>
            <a:noFill/>
          </p:grpSpPr>
          <p:sp>
            <p:nvSpPr>
              <p:cNvPr id="85" name="Forma Livre: Forma 84">
                <a:extLst>
                  <a:ext uri="{FF2B5EF4-FFF2-40B4-BE49-F238E27FC236}">
                    <a16:creationId xmlns:a16="http://schemas.microsoft.com/office/drawing/2014/main" id="{D347F438-9FE8-414E-99D4-2A7956031438}"/>
                  </a:ext>
                </a:extLst>
              </p:cNvPr>
              <p:cNvSpPr/>
              <p:nvPr/>
            </p:nvSpPr>
            <p:spPr>
              <a:xfrm>
                <a:off x="10835713" y="3274309"/>
                <a:ext cx="200025" cy="95250"/>
              </a:xfrm>
              <a:custGeom>
                <a:avLst/>
                <a:gdLst>
                  <a:gd name="connsiteX0" fmla="*/ 200025 w 200025"/>
                  <a:gd name="connsiteY0" fmla="*/ 95250 h 95250"/>
                  <a:gd name="connsiteX1" fmla="*/ 152400 w 200025"/>
                  <a:gd name="connsiteY1" fmla="*/ 47625 h 95250"/>
                  <a:gd name="connsiteX2" fmla="*/ 120015 w 200025"/>
                  <a:gd name="connsiteY2" fmla="*/ 60484 h 95250"/>
                  <a:gd name="connsiteX3" fmla="*/ 38100 w 200025"/>
                  <a:gd name="connsiteY3" fmla="*/ 0 h 95250"/>
                  <a:gd name="connsiteX4" fmla="*/ 0 w 200025"/>
                  <a:gd name="connsiteY4" fmla="*/ 8953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025" h="95250">
                    <a:moveTo>
                      <a:pt x="200025" y="95250"/>
                    </a:moveTo>
                    <a:cubicBezTo>
                      <a:pt x="200025" y="68961"/>
                      <a:pt x="178689" y="47625"/>
                      <a:pt x="152400" y="47625"/>
                    </a:cubicBezTo>
                    <a:cubicBezTo>
                      <a:pt x="139827" y="47625"/>
                      <a:pt x="128588" y="52578"/>
                      <a:pt x="120015" y="60484"/>
                    </a:cubicBezTo>
                    <a:cubicBezTo>
                      <a:pt x="109252" y="25432"/>
                      <a:pt x="76676" y="0"/>
                      <a:pt x="38100" y="0"/>
                    </a:cubicBezTo>
                    <a:cubicBezTo>
                      <a:pt x="24384" y="0"/>
                      <a:pt x="11430" y="3239"/>
                      <a:pt x="0" y="8953"/>
                    </a:cubicBezTo>
                  </a:path>
                </a:pathLst>
              </a:custGeom>
              <a:noFill/>
              <a:ln w="31750" cap="rnd">
                <a:solidFill>
                  <a:srgbClr val="00B0E2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6" name="Forma Livre: Forma 85">
                <a:extLst>
                  <a:ext uri="{FF2B5EF4-FFF2-40B4-BE49-F238E27FC236}">
                    <a16:creationId xmlns:a16="http://schemas.microsoft.com/office/drawing/2014/main" id="{A30FB6DB-6107-4C1A-BE19-AC6FFFFE0E69}"/>
                  </a:ext>
                </a:extLst>
              </p:cNvPr>
              <p:cNvSpPr/>
              <p:nvPr/>
            </p:nvSpPr>
            <p:spPr>
              <a:xfrm>
                <a:off x="11226238" y="3274309"/>
                <a:ext cx="200025" cy="95250"/>
              </a:xfrm>
              <a:custGeom>
                <a:avLst/>
                <a:gdLst>
                  <a:gd name="connsiteX0" fmla="*/ 0 w 200025"/>
                  <a:gd name="connsiteY0" fmla="*/ 95250 h 95250"/>
                  <a:gd name="connsiteX1" fmla="*/ 47625 w 200025"/>
                  <a:gd name="connsiteY1" fmla="*/ 47625 h 95250"/>
                  <a:gd name="connsiteX2" fmla="*/ 80010 w 200025"/>
                  <a:gd name="connsiteY2" fmla="*/ 60484 h 95250"/>
                  <a:gd name="connsiteX3" fmla="*/ 161925 w 200025"/>
                  <a:gd name="connsiteY3" fmla="*/ 0 h 95250"/>
                  <a:gd name="connsiteX4" fmla="*/ 200025 w 200025"/>
                  <a:gd name="connsiteY4" fmla="*/ 8953 h 95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025" h="95250">
                    <a:moveTo>
                      <a:pt x="0" y="95250"/>
                    </a:moveTo>
                    <a:cubicBezTo>
                      <a:pt x="0" y="68961"/>
                      <a:pt x="21336" y="47625"/>
                      <a:pt x="47625" y="47625"/>
                    </a:cubicBezTo>
                    <a:cubicBezTo>
                      <a:pt x="60198" y="47625"/>
                      <a:pt x="71438" y="52578"/>
                      <a:pt x="80010" y="60484"/>
                    </a:cubicBezTo>
                    <a:cubicBezTo>
                      <a:pt x="90773" y="25432"/>
                      <a:pt x="123349" y="0"/>
                      <a:pt x="161925" y="0"/>
                    </a:cubicBezTo>
                    <a:cubicBezTo>
                      <a:pt x="175641" y="0"/>
                      <a:pt x="188595" y="3239"/>
                      <a:pt x="200025" y="8953"/>
                    </a:cubicBezTo>
                  </a:path>
                </a:pathLst>
              </a:custGeom>
              <a:noFill/>
              <a:ln w="31750" cap="rnd">
                <a:solidFill>
                  <a:srgbClr val="00B0E2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7" name="Forma Livre: Forma 86">
                <a:extLst>
                  <a:ext uri="{FF2B5EF4-FFF2-40B4-BE49-F238E27FC236}">
                    <a16:creationId xmlns:a16="http://schemas.microsoft.com/office/drawing/2014/main" id="{D863FEB8-5B01-41BB-9405-BEAA9472D804}"/>
                  </a:ext>
                </a:extLst>
              </p:cNvPr>
              <p:cNvSpPr/>
              <p:nvPr/>
            </p:nvSpPr>
            <p:spPr>
              <a:xfrm>
                <a:off x="11027070" y="3321934"/>
                <a:ext cx="207835" cy="66675"/>
              </a:xfrm>
              <a:custGeom>
                <a:avLst/>
                <a:gdLst>
                  <a:gd name="connsiteX0" fmla="*/ 0 w 207835"/>
                  <a:gd name="connsiteY0" fmla="*/ 66675 h 66675"/>
                  <a:gd name="connsiteX1" fmla="*/ 103918 w 207835"/>
                  <a:gd name="connsiteY1" fmla="*/ 0 h 66675"/>
                  <a:gd name="connsiteX2" fmla="*/ 207836 w 207835"/>
                  <a:gd name="connsiteY2" fmla="*/ 66580 h 66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7835" h="66675">
                    <a:moveTo>
                      <a:pt x="0" y="66675"/>
                    </a:moveTo>
                    <a:cubicBezTo>
                      <a:pt x="18097" y="27337"/>
                      <a:pt x="57817" y="0"/>
                      <a:pt x="103918" y="0"/>
                    </a:cubicBezTo>
                    <a:cubicBezTo>
                      <a:pt x="150019" y="0"/>
                      <a:pt x="189738" y="27337"/>
                      <a:pt x="207836" y="66580"/>
                    </a:cubicBezTo>
                  </a:path>
                </a:pathLst>
              </a:custGeom>
              <a:noFill/>
              <a:ln w="31750" cap="rnd">
                <a:solidFill>
                  <a:srgbClr val="00B0E2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8" name="Forma Livre: Forma 87">
                <a:extLst>
                  <a:ext uri="{FF2B5EF4-FFF2-40B4-BE49-F238E27FC236}">
                    <a16:creationId xmlns:a16="http://schemas.microsoft.com/office/drawing/2014/main" id="{474636C2-9ECD-4B0A-8F41-30C377E67B2C}"/>
                  </a:ext>
                </a:extLst>
              </p:cNvPr>
              <p:cNvSpPr/>
              <p:nvPr/>
            </p:nvSpPr>
            <p:spPr>
              <a:xfrm>
                <a:off x="11035738" y="3236209"/>
                <a:ext cx="57150" cy="57150"/>
              </a:xfrm>
              <a:custGeom>
                <a:avLst/>
                <a:gdLst>
                  <a:gd name="connsiteX0" fmla="*/ 57150 w 57150"/>
                  <a:gd name="connsiteY0" fmla="*/ 0 h 57150"/>
                  <a:gd name="connsiteX1" fmla="*/ 57150 w 57150"/>
                  <a:gd name="connsiteY1" fmla="*/ 9525 h 57150"/>
                  <a:gd name="connsiteX2" fmla="*/ 9525 w 57150"/>
                  <a:gd name="connsiteY2" fmla="*/ 57150 h 57150"/>
                  <a:gd name="connsiteX3" fmla="*/ 0 w 57150"/>
                  <a:gd name="connsiteY3" fmla="*/ 5715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" h="57150">
                    <a:moveTo>
                      <a:pt x="57150" y="0"/>
                    </a:moveTo>
                    <a:lnTo>
                      <a:pt x="57150" y="9525"/>
                    </a:lnTo>
                    <a:cubicBezTo>
                      <a:pt x="57150" y="35814"/>
                      <a:pt x="35814" y="57150"/>
                      <a:pt x="9525" y="57150"/>
                    </a:cubicBezTo>
                    <a:lnTo>
                      <a:pt x="0" y="57150"/>
                    </a:lnTo>
                  </a:path>
                </a:pathLst>
              </a:custGeom>
              <a:noFill/>
              <a:ln w="31750" cap="rnd">
                <a:solidFill>
                  <a:srgbClr val="00B0E2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89" name="Forma Livre: Forma 88">
                <a:extLst>
                  <a:ext uri="{FF2B5EF4-FFF2-40B4-BE49-F238E27FC236}">
                    <a16:creationId xmlns:a16="http://schemas.microsoft.com/office/drawing/2014/main" id="{A5FBE6A2-ED63-4795-978C-361A4FBD86C1}"/>
                  </a:ext>
                </a:extLst>
              </p:cNvPr>
              <p:cNvSpPr/>
              <p:nvPr/>
            </p:nvSpPr>
            <p:spPr>
              <a:xfrm>
                <a:off x="11169088" y="3236209"/>
                <a:ext cx="57150" cy="57150"/>
              </a:xfrm>
              <a:custGeom>
                <a:avLst/>
                <a:gdLst>
                  <a:gd name="connsiteX0" fmla="*/ 0 w 57150"/>
                  <a:gd name="connsiteY0" fmla="*/ 0 h 57150"/>
                  <a:gd name="connsiteX1" fmla="*/ 0 w 57150"/>
                  <a:gd name="connsiteY1" fmla="*/ 9525 h 57150"/>
                  <a:gd name="connsiteX2" fmla="*/ 47625 w 57150"/>
                  <a:gd name="connsiteY2" fmla="*/ 57150 h 57150"/>
                  <a:gd name="connsiteX3" fmla="*/ 57150 w 57150"/>
                  <a:gd name="connsiteY3" fmla="*/ 57150 h 57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50" h="57150">
                    <a:moveTo>
                      <a:pt x="0" y="0"/>
                    </a:moveTo>
                    <a:lnTo>
                      <a:pt x="0" y="9525"/>
                    </a:lnTo>
                    <a:cubicBezTo>
                      <a:pt x="0" y="35814"/>
                      <a:pt x="21336" y="57150"/>
                      <a:pt x="47625" y="57150"/>
                    </a:cubicBezTo>
                    <a:lnTo>
                      <a:pt x="57150" y="57150"/>
                    </a:lnTo>
                  </a:path>
                </a:pathLst>
              </a:custGeom>
              <a:noFill/>
              <a:ln w="31750" cap="rnd">
                <a:solidFill>
                  <a:srgbClr val="00B0E2"/>
                </a:solidFill>
                <a:prstDash val="solid"/>
                <a:round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</p:grpSp>
      </p:grpSp>
      <p:pic>
        <p:nvPicPr>
          <p:cNvPr id="92" name="Imagem 91" descr="Ícone&#10;&#10;Descrição gerada automaticamente com confiança média">
            <a:extLst>
              <a:ext uri="{FF2B5EF4-FFF2-40B4-BE49-F238E27FC236}">
                <a16:creationId xmlns:a16="http://schemas.microsoft.com/office/drawing/2014/main" id="{8BE2AA64-1DCA-4459-9C90-9C12C6D2993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8642" r="89862" b="62963"/>
          <a:stretch/>
        </p:blipFill>
        <p:spPr>
          <a:xfrm>
            <a:off x="9288865" y="2833547"/>
            <a:ext cx="389467" cy="575733"/>
          </a:xfrm>
          <a:prstGeom prst="rect">
            <a:avLst/>
          </a:prstGeom>
        </p:spPr>
      </p:pic>
      <p:pic>
        <p:nvPicPr>
          <p:cNvPr id="100" name="Imagem 99" descr="Ícone&#10;&#10;Descrição gerada automaticamente com confiança média">
            <a:extLst>
              <a:ext uri="{FF2B5EF4-FFF2-40B4-BE49-F238E27FC236}">
                <a16:creationId xmlns:a16="http://schemas.microsoft.com/office/drawing/2014/main" id="{5DA6E895-4CA4-4638-B84A-F276F8039D2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8642" r="89862" b="62963"/>
          <a:stretch/>
        </p:blipFill>
        <p:spPr>
          <a:xfrm>
            <a:off x="11205642" y="1529183"/>
            <a:ext cx="389467" cy="57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31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3.33333E-6 L -3.95833E-6 -0.09445 " pathEditMode="relative" rAng="0" ptsTypes="AA">
                                          <p:cBhvr>
                                            <p:cTn id="26" dur="750" spd="-100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72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5" presetClass="emph" presetSubtype="0" repeatCount="2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8" dur="2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decel="10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250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35" presetClass="path" presetSubtype="0" decel="100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4.79167E-6 3.33333E-6 L -0.07083 3.33333E-6 " pathEditMode="relative" rAng="0" ptsTypes="AA">
                                          <p:cBhvr>
                                            <p:cTn id="45" dur="750" spd="-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4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64" presetClass="path" presetSubtype="0" decel="10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3.95833E-6 3.33333E-6 L -3.95833E-6 -0.09445 " pathEditMode="relative" rAng="0" ptsTypes="AA">
                                          <p:cBhvr>
                                            <p:cTn id="50" dur="750" spd="-100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72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2" fill="hold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250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7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64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3.95833E-6 3.33333E-6 L -3.95833E-6 -0.09445 " pathEditMode="relative" rAng="0" ptsTypes="AA">
                                          <p:cBhvr>
                                            <p:cTn id="77" dur="750" spd="-100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72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35" presetClass="emph" presetSubtype="0" repeatCount="2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9" dur="2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75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64" presetClass="path" presetSubtype="0" decel="10000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3.75E-6 -2.22222E-6 L 3.75E-6 0.11042 " pathEditMode="relative" rAng="0" ptsTypes="AA">
                                          <p:cBhvr>
                                            <p:cTn id="87" dur="750" spd="-100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5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45" grpId="0"/>
          <p:bldP spid="46" grpId="0"/>
          <p:bldP spid="46" grpId="1"/>
          <p:bldP spid="47" grpId="0"/>
          <p:bldP spid="48" grpId="0"/>
          <p:bldP spid="48" grpId="1"/>
          <p:bldP spid="62" grpId="0"/>
          <p:bldP spid="63" grpId="0"/>
          <p:bldP spid="63" grpId="1"/>
          <p:bldP spid="6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75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3.33333E-6 L -3.95833E-6 -0.09445 " pathEditMode="relative" rAng="0" ptsTypes="AA">
                                          <p:cBhvr>
                                            <p:cTn id="26" dur="750" spd="-1000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72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35" presetClass="emph" presetSubtype="0" repeatCount="2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28" dur="2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decel="10000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250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35" presetClass="path" presetSubtype="0" decel="100000" fill="hold" grpId="1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Motion origin="layout" path="M -4.79167E-6 3.33333E-6 L -0.07083 3.33333E-6 " pathEditMode="relative" rAng="0" ptsTypes="AA">
                                          <p:cBhvr>
                                            <p:cTn id="45" dur="750" spd="-100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542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6" presetID="10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75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64" presetClass="path" presetSubtype="0" decel="10000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Motion origin="layout" path="M -3.95833E-6 3.33333E-6 L -3.95833E-6 -0.09445 " pathEditMode="relative" rAng="0" ptsTypes="AA">
                                          <p:cBhvr>
                                            <p:cTn id="50" dur="750" spd="-100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72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2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6" presetClass="emph" presetSubtype="0" decel="10000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72" dur="250" fill="hold"/>
                                            <p:tgtEl>
                                              <p:spTgt spid="7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75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64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-3.95833E-6 3.33333E-6 L -3.95833E-6 -0.09445 " pathEditMode="relative" rAng="0" ptsTypes="AA">
                                          <p:cBhvr>
                                            <p:cTn id="77" dur="750" spd="-100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72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8" presetID="35" presetClass="emph" presetSubtype="0" repeatCount="2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79" dur="2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75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64" presetClass="path" presetSubtype="0" decel="10000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Motion origin="layout" path="M 3.75E-6 -2.22222E-6 L 3.75E-6 0.11042 " pathEditMode="relative" rAng="0" ptsTypes="AA">
                                          <p:cBhvr>
                                            <p:cTn id="87" dur="750" spd="-100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5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5" grpId="0" animBg="1"/>
          <p:bldP spid="45" grpId="0"/>
          <p:bldP spid="46" grpId="0"/>
          <p:bldP spid="46" grpId="1"/>
          <p:bldP spid="47" grpId="0"/>
          <p:bldP spid="48" grpId="0"/>
          <p:bldP spid="48" grpId="1"/>
          <p:bldP spid="62" grpId="0"/>
          <p:bldP spid="63" grpId="0"/>
          <p:bldP spid="63" grpId="1"/>
          <p:bldP spid="6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 descr="Uma imagem contendo Forma&#10;&#10;Descrição gerada automaticamente">
            <a:extLst>
              <a:ext uri="{FF2B5EF4-FFF2-40B4-BE49-F238E27FC236}">
                <a16:creationId xmlns:a16="http://schemas.microsoft.com/office/drawing/2014/main" id="{855E9E00-B9B9-4365-B265-CE3653B1B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Imagem 22" descr="Imagem em preto e branco&#10;&#10;Descrição gerada automaticamente">
            <a:extLst>
              <a:ext uri="{FF2B5EF4-FFF2-40B4-BE49-F238E27FC236}">
                <a16:creationId xmlns:a16="http://schemas.microsoft.com/office/drawing/2014/main" id="{13BE4699-0654-4947-BA11-14D9313ABF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" r="32222" b="2469"/>
          <a:stretch/>
        </p:blipFill>
        <p:spPr>
          <a:xfrm>
            <a:off x="-2073263" y="255042"/>
            <a:ext cx="8263467" cy="6451600"/>
          </a:xfrm>
          <a:prstGeom prst="rect">
            <a:avLst/>
          </a:prstGeom>
        </p:spPr>
      </p:pic>
      <p:pic>
        <p:nvPicPr>
          <p:cNvPr id="24" name="Imagem 23" descr="Tela de computador com luz verde&#10;&#10;Descrição gerada automaticamente">
            <a:extLst>
              <a:ext uri="{FF2B5EF4-FFF2-40B4-BE49-F238E27FC236}">
                <a16:creationId xmlns:a16="http://schemas.microsoft.com/office/drawing/2014/main" id="{752DC28E-54D7-4B40-8480-F911A6170C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44" t="86418" b="2"/>
          <a:stretch/>
        </p:blipFill>
        <p:spPr>
          <a:xfrm>
            <a:off x="11209867" y="5926667"/>
            <a:ext cx="982133" cy="931333"/>
          </a:xfrm>
          <a:prstGeom prst="rect">
            <a:avLst/>
          </a:prstGeom>
        </p:spPr>
      </p:pic>
      <p:pic>
        <p:nvPicPr>
          <p:cNvPr id="35" name="Imagem 34" descr="Ícone&#10;&#10;Descrição gerada automaticamente com confiança média">
            <a:extLst>
              <a:ext uri="{FF2B5EF4-FFF2-40B4-BE49-F238E27FC236}">
                <a16:creationId xmlns:a16="http://schemas.microsoft.com/office/drawing/2014/main" id="{37F8F923-B4BF-486C-B3E1-287FBAA923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t="79012" r="86528" b="10617"/>
          <a:stretch/>
        </p:blipFill>
        <p:spPr>
          <a:xfrm>
            <a:off x="262499" y="788574"/>
            <a:ext cx="406400" cy="711200"/>
          </a:xfrm>
          <a:prstGeom prst="rect">
            <a:avLst/>
          </a:prstGeom>
        </p:spPr>
      </p:pic>
      <p:sp>
        <p:nvSpPr>
          <p:cNvPr id="42" name="CaixaDeTexto 7">
            <a:extLst>
              <a:ext uri="{FF2B5EF4-FFF2-40B4-BE49-F238E27FC236}">
                <a16:creationId xmlns:a16="http://schemas.microsoft.com/office/drawing/2014/main" id="{B9D74460-F198-43C3-A2F2-41ACB73F5D99}"/>
              </a:ext>
            </a:extLst>
          </p:cNvPr>
          <p:cNvSpPr txBox="1"/>
          <p:nvPr/>
        </p:nvSpPr>
        <p:spPr>
          <a:xfrm>
            <a:off x="6522937" y="768733"/>
            <a:ext cx="1641118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lnSpc>
                <a:spcPct val="90000"/>
              </a:lnSpc>
              <a:defRPr/>
            </a:pPr>
            <a:r>
              <a:rPr lang="pt-BR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VegaCloud</a:t>
            </a:r>
            <a:endParaRPr lang="pt-BR" b="1" dirty="0">
              <a:solidFill>
                <a:prstClr val="black">
                  <a:lumMod val="75000"/>
                  <a:lumOff val="25000"/>
                </a:prstClr>
              </a:solidFill>
              <a:latin typeface="Segoe UI" panose="020B0502040204020203" pitchFamily="34" charset="0"/>
              <a:ea typeface="Segoe UI Black" panose="020B0A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" name="CaixaDeTexto 8">
            <a:extLst>
              <a:ext uri="{FF2B5EF4-FFF2-40B4-BE49-F238E27FC236}">
                <a16:creationId xmlns:a16="http://schemas.microsoft.com/office/drawing/2014/main" id="{A5EF5655-50D1-4719-A680-3904D04D8C35}"/>
              </a:ext>
            </a:extLst>
          </p:cNvPr>
          <p:cNvSpPr txBox="1"/>
          <p:nvPr/>
        </p:nvSpPr>
        <p:spPr>
          <a:xfrm>
            <a:off x="6506190" y="1115096"/>
            <a:ext cx="5015251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lnSpc>
                <a:spcPct val="90000"/>
              </a:lnSpc>
              <a:defRPr/>
            </a:pPr>
            <a:r>
              <a:rPr lang="pt-BR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É a nossa nuvem privada e exclusiva para nossos clientes! Oferece a possibilidade de ambientes com alta disponibilidade, seja em ambiente de contingência, site de desastre ou ativo/ativo</a:t>
            </a:r>
          </a:p>
        </p:txBody>
      </p:sp>
      <p:sp>
        <p:nvSpPr>
          <p:cNvPr id="46" name="CaixaDeTexto 7">
            <a:extLst>
              <a:ext uri="{FF2B5EF4-FFF2-40B4-BE49-F238E27FC236}">
                <a16:creationId xmlns:a16="http://schemas.microsoft.com/office/drawing/2014/main" id="{4A432CFB-78C6-49E0-BF22-9E716FF06540}"/>
              </a:ext>
            </a:extLst>
          </p:cNvPr>
          <p:cNvSpPr txBox="1"/>
          <p:nvPr/>
        </p:nvSpPr>
        <p:spPr>
          <a:xfrm>
            <a:off x="6522937" y="2398284"/>
            <a:ext cx="240847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lnSpc>
                <a:spcPct val="90000"/>
              </a:lnSpc>
              <a:defRPr/>
            </a:pPr>
            <a:r>
              <a:rPr lang="it-IT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VIB – Vega in a Box</a:t>
            </a:r>
          </a:p>
        </p:txBody>
      </p:sp>
      <p:sp>
        <p:nvSpPr>
          <p:cNvPr id="47" name="CaixaDeTexto 8">
            <a:extLst>
              <a:ext uri="{FF2B5EF4-FFF2-40B4-BE49-F238E27FC236}">
                <a16:creationId xmlns:a16="http://schemas.microsoft.com/office/drawing/2014/main" id="{B6892FE8-2946-4236-B26B-C4D9FBEAA3C4}"/>
              </a:ext>
            </a:extLst>
          </p:cNvPr>
          <p:cNvSpPr txBox="1"/>
          <p:nvPr/>
        </p:nvSpPr>
        <p:spPr>
          <a:xfrm>
            <a:off x="6506190" y="2744647"/>
            <a:ext cx="500169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lnSpc>
                <a:spcPct val="90000"/>
              </a:lnSpc>
              <a:defRPr/>
            </a:pPr>
            <a:r>
              <a:rPr lang="pt-BR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Extensão da </a:t>
            </a:r>
            <a:r>
              <a:rPr lang="pt-BR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VegaCloud</a:t>
            </a:r>
            <a:r>
              <a:rPr lang="pt-BR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, porém dentro da “sua casa”.</a:t>
            </a:r>
          </a:p>
          <a:p>
            <a:pPr defTabSz="609475">
              <a:lnSpc>
                <a:spcPct val="90000"/>
              </a:lnSpc>
              <a:defRPr/>
            </a:pPr>
            <a:r>
              <a:rPr lang="pt-BR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No VIB, realizamos uma expansão física de nossa nuvem para dentro do seu datacenter e o gerenciamento é feito pela equipe Vega.</a:t>
            </a:r>
          </a:p>
        </p:txBody>
      </p:sp>
      <p:sp>
        <p:nvSpPr>
          <p:cNvPr id="48" name="CaixaDeTexto 7">
            <a:extLst>
              <a:ext uri="{FF2B5EF4-FFF2-40B4-BE49-F238E27FC236}">
                <a16:creationId xmlns:a16="http://schemas.microsoft.com/office/drawing/2014/main" id="{265FF7A2-042D-4DB8-BE09-5575593F79D1}"/>
              </a:ext>
            </a:extLst>
          </p:cNvPr>
          <p:cNvSpPr txBox="1"/>
          <p:nvPr/>
        </p:nvSpPr>
        <p:spPr>
          <a:xfrm>
            <a:off x="6522937" y="4027835"/>
            <a:ext cx="358195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lnSpc>
                <a:spcPct val="90000"/>
              </a:lnSpc>
              <a:defRPr/>
            </a:pPr>
            <a:r>
              <a:rPr lang="it-IT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VOC – Vega Operation Center</a:t>
            </a:r>
          </a:p>
        </p:txBody>
      </p:sp>
      <p:sp>
        <p:nvSpPr>
          <p:cNvPr id="49" name="CaixaDeTexto 8">
            <a:extLst>
              <a:ext uri="{FF2B5EF4-FFF2-40B4-BE49-F238E27FC236}">
                <a16:creationId xmlns:a16="http://schemas.microsoft.com/office/drawing/2014/main" id="{086FDE47-E27A-4B49-A848-C852D9BE0AE0}"/>
              </a:ext>
            </a:extLst>
          </p:cNvPr>
          <p:cNvSpPr txBox="1"/>
          <p:nvPr/>
        </p:nvSpPr>
        <p:spPr>
          <a:xfrm>
            <a:off x="6506190" y="4374198"/>
            <a:ext cx="504235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lnSpc>
                <a:spcPct val="90000"/>
              </a:lnSpc>
              <a:defRPr/>
            </a:pPr>
            <a:r>
              <a:rPr lang="pt-BR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Nossa equipe de monitoração e operação 24x7, para garantir a continuidade do seu negócio e suporte integral (N1, N2, N3 e especialistas certificados)</a:t>
            </a:r>
          </a:p>
        </p:txBody>
      </p:sp>
      <p:sp>
        <p:nvSpPr>
          <p:cNvPr id="50" name="CaixaDeTexto 7">
            <a:extLst>
              <a:ext uri="{FF2B5EF4-FFF2-40B4-BE49-F238E27FC236}">
                <a16:creationId xmlns:a16="http://schemas.microsoft.com/office/drawing/2014/main" id="{8C32DDB3-D8AE-4BE6-BCFD-139CEEF7C230}"/>
              </a:ext>
            </a:extLst>
          </p:cNvPr>
          <p:cNvSpPr txBox="1"/>
          <p:nvPr/>
        </p:nvSpPr>
        <p:spPr>
          <a:xfrm>
            <a:off x="6522937" y="5408087"/>
            <a:ext cx="3581956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lnSpc>
                <a:spcPct val="90000"/>
              </a:lnSpc>
              <a:defRPr/>
            </a:pPr>
            <a:r>
              <a:rPr lang="it-IT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VegaWall</a:t>
            </a:r>
          </a:p>
        </p:txBody>
      </p:sp>
      <p:sp>
        <p:nvSpPr>
          <p:cNvPr id="51" name="CaixaDeTexto 8">
            <a:extLst>
              <a:ext uri="{FF2B5EF4-FFF2-40B4-BE49-F238E27FC236}">
                <a16:creationId xmlns:a16="http://schemas.microsoft.com/office/drawing/2014/main" id="{539A5AB2-D41E-4C84-B630-868CFB54ABA0}"/>
              </a:ext>
            </a:extLst>
          </p:cNvPr>
          <p:cNvSpPr txBox="1"/>
          <p:nvPr/>
        </p:nvSpPr>
        <p:spPr>
          <a:xfrm>
            <a:off x="6506190" y="5754450"/>
            <a:ext cx="506962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lnSpc>
                <a:spcPct val="90000"/>
              </a:lnSpc>
              <a:defRPr/>
            </a:pPr>
            <a:r>
              <a:rPr lang="pt-BR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Soluções de TVs com apresentação customizada de suas necessidades, seja com “dashboards” de monitoração, financeiro ou até mesmo indicadores do seu negócio</a:t>
            </a:r>
          </a:p>
        </p:txBody>
      </p:sp>
      <p:pic>
        <p:nvPicPr>
          <p:cNvPr id="118" name="Imagem 117" descr="Tela de computador com fundo escuro&#10;&#10;Descrição gerada automaticamente com confiança baixa">
            <a:extLst>
              <a:ext uri="{FF2B5EF4-FFF2-40B4-BE49-F238E27FC236}">
                <a16:creationId xmlns:a16="http://schemas.microsoft.com/office/drawing/2014/main" id="{B8E4AA09-0EC1-4E0F-8050-5AF8E0549E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9877" r="94167" b="62715"/>
          <a:stretch/>
        </p:blipFill>
        <p:spPr>
          <a:xfrm>
            <a:off x="6132945" y="5329231"/>
            <a:ext cx="508000" cy="508000"/>
          </a:xfrm>
          <a:prstGeom prst="rect">
            <a:avLst/>
          </a:prstGeom>
        </p:spPr>
      </p:pic>
      <p:pic>
        <p:nvPicPr>
          <p:cNvPr id="119" name="Imagem 118" descr="Tela de computador com fundo escuro&#10;&#10;Descrição gerada automaticamente com confiança baixa">
            <a:extLst>
              <a:ext uri="{FF2B5EF4-FFF2-40B4-BE49-F238E27FC236}">
                <a16:creationId xmlns:a16="http://schemas.microsoft.com/office/drawing/2014/main" id="{4AADBA64-57FF-4FCC-9453-276DAADFA4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9877" r="94167" b="62715"/>
          <a:stretch/>
        </p:blipFill>
        <p:spPr>
          <a:xfrm>
            <a:off x="6132945" y="3957631"/>
            <a:ext cx="508000" cy="508000"/>
          </a:xfrm>
          <a:prstGeom prst="rect">
            <a:avLst/>
          </a:prstGeom>
        </p:spPr>
      </p:pic>
      <p:pic>
        <p:nvPicPr>
          <p:cNvPr id="120" name="Imagem 119" descr="Tela de computador com fundo escuro&#10;&#10;Descrição gerada automaticamente com confiança baixa">
            <a:extLst>
              <a:ext uri="{FF2B5EF4-FFF2-40B4-BE49-F238E27FC236}">
                <a16:creationId xmlns:a16="http://schemas.microsoft.com/office/drawing/2014/main" id="{5CF59AD4-6FD1-4509-B0CF-B4C9A452B1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9877" r="94167" b="62715"/>
          <a:stretch/>
        </p:blipFill>
        <p:spPr>
          <a:xfrm>
            <a:off x="6132945" y="2307901"/>
            <a:ext cx="508000" cy="508000"/>
          </a:xfrm>
          <a:prstGeom prst="rect">
            <a:avLst/>
          </a:prstGeom>
        </p:spPr>
      </p:pic>
      <p:pic>
        <p:nvPicPr>
          <p:cNvPr id="121" name="Imagem 120" descr="Tela de computador com fundo escuro&#10;&#10;Descrição gerada automaticamente com confiança baixa">
            <a:extLst>
              <a:ext uri="{FF2B5EF4-FFF2-40B4-BE49-F238E27FC236}">
                <a16:creationId xmlns:a16="http://schemas.microsoft.com/office/drawing/2014/main" id="{8E0A477E-80B2-4206-80FC-8DE48EE3798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9877" r="94167" b="62715"/>
          <a:stretch/>
        </p:blipFill>
        <p:spPr>
          <a:xfrm>
            <a:off x="6132945" y="688651"/>
            <a:ext cx="508000" cy="508000"/>
          </a:xfrm>
          <a:prstGeom prst="rect">
            <a:avLst/>
          </a:prstGeom>
        </p:spPr>
      </p:pic>
      <p:grpSp>
        <p:nvGrpSpPr>
          <p:cNvPr id="64" name="Gráfico 55">
            <a:extLst>
              <a:ext uri="{FF2B5EF4-FFF2-40B4-BE49-F238E27FC236}">
                <a16:creationId xmlns:a16="http://schemas.microsoft.com/office/drawing/2014/main" id="{790A16AE-310D-446D-A47E-A68CD4F4BFCA}"/>
              </a:ext>
            </a:extLst>
          </p:cNvPr>
          <p:cNvGrpSpPr/>
          <p:nvPr/>
        </p:nvGrpSpPr>
        <p:grpSpPr>
          <a:xfrm>
            <a:off x="5973633" y="2245189"/>
            <a:ext cx="458282" cy="450890"/>
            <a:chOff x="5211445" y="2010727"/>
            <a:chExt cx="590550" cy="581025"/>
          </a:xfrm>
          <a:noFill/>
        </p:grpSpPr>
        <p:grpSp>
          <p:nvGrpSpPr>
            <p:cNvPr id="65" name="Gráfico 55">
              <a:extLst>
                <a:ext uri="{FF2B5EF4-FFF2-40B4-BE49-F238E27FC236}">
                  <a16:creationId xmlns:a16="http://schemas.microsoft.com/office/drawing/2014/main" id="{790A16AE-310D-446D-A47E-A68CD4F4BFCA}"/>
                </a:ext>
              </a:extLst>
            </p:cNvPr>
            <p:cNvGrpSpPr/>
            <p:nvPr/>
          </p:nvGrpSpPr>
          <p:grpSpPr>
            <a:xfrm>
              <a:off x="5211445" y="2010727"/>
              <a:ext cx="590550" cy="381000"/>
              <a:chOff x="5211445" y="2010727"/>
              <a:chExt cx="590550" cy="381000"/>
            </a:xfrm>
            <a:noFill/>
          </p:grpSpPr>
          <p:sp>
            <p:nvSpPr>
              <p:cNvPr id="66" name="Forma Livre: Forma 65">
                <a:extLst>
                  <a:ext uri="{FF2B5EF4-FFF2-40B4-BE49-F238E27FC236}">
                    <a16:creationId xmlns:a16="http://schemas.microsoft.com/office/drawing/2014/main" id="{BFFB3B1B-5368-47FE-91A0-AD458B489589}"/>
                  </a:ext>
                </a:extLst>
              </p:cNvPr>
              <p:cNvSpPr/>
              <p:nvPr/>
            </p:nvSpPr>
            <p:spPr>
              <a:xfrm>
                <a:off x="5491956" y="2089308"/>
                <a:ext cx="310038" cy="302418"/>
              </a:xfrm>
              <a:custGeom>
                <a:avLst/>
                <a:gdLst>
                  <a:gd name="connsiteX0" fmla="*/ 0 w 310038"/>
                  <a:gd name="connsiteY0" fmla="*/ 40005 h 302418"/>
                  <a:gd name="connsiteX1" fmla="*/ 90964 w 310038"/>
                  <a:gd name="connsiteY1" fmla="*/ 0 h 302418"/>
                  <a:gd name="connsiteX2" fmla="*/ 214789 w 310038"/>
                  <a:gd name="connsiteY2" fmla="*/ 123825 h 302418"/>
                  <a:gd name="connsiteX3" fmla="*/ 211074 w 310038"/>
                  <a:gd name="connsiteY3" fmla="*/ 153448 h 302418"/>
                  <a:gd name="connsiteX4" fmla="*/ 233839 w 310038"/>
                  <a:gd name="connsiteY4" fmla="*/ 150019 h 302418"/>
                  <a:gd name="connsiteX5" fmla="*/ 310039 w 310038"/>
                  <a:gd name="connsiteY5" fmla="*/ 226219 h 302418"/>
                  <a:gd name="connsiteX6" fmla="*/ 233839 w 310038"/>
                  <a:gd name="connsiteY6" fmla="*/ 302419 h 302418"/>
                  <a:gd name="connsiteX7" fmla="*/ 214789 w 310038"/>
                  <a:gd name="connsiteY7" fmla="*/ 302419 h 302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0038" h="302418">
                    <a:moveTo>
                      <a:pt x="0" y="40005"/>
                    </a:moveTo>
                    <a:cubicBezTo>
                      <a:pt x="22670" y="15430"/>
                      <a:pt x="54959" y="0"/>
                      <a:pt x="90964" y="0"/>
                    </a:cubicBezTo>
                    <a:cubicBezTo>
                      <a:pt x="159353" y="0"/>
                      <a:pt x="214789" y="55435"/>
                      <a:pt x="214789" y="123825"/>
                    </a:cubicBezTo>
                    <a:cubicBezTo>
                      <a:pt x="214789" y="134112"/>
                      <a:pt x="213360" y="143923"/>
                      <a:pt x="211074" y="153448"/>
                    </a:cubicBezTo>
                    <a:cubicBezTo>
                      <a:pt x="218218" y="151257"/>
                      <a:pt x="225933" y="150019"/>
                      <a:pt x="233839" y="150019"/>
                    </a:cubicBezTo>
                    <a:cubicBezTo>
                      <a:pt x="275939" y="150019"/>
                      <a:pt x="310039" y="184118"/>
                      <a:pt x="310039" y="226219"/>
                    </a:cubicBezTo>
                    <a:cubicBezTo>
                      <a:pt x="310039" y="268319"/>
                      <a:pt x="275939" y="302419"/>
                      <a:pt x="233839" y="302419"/>
                    </a:cubicBezTo>
                    <a:lnTo>
                      <a:pt x="214789" y="302419"/>
                    </a:lnTo>
                  </a:path>
                </a:pathLst>
              </a:custGeom>
              <a:noFill/>
              <a:ln w="19050" cap="rnd">
                <a:solidFill>
                  <a:srgbClr val="00B0E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orma Livre: Forma 66">
                <a:extLst>
                  <a:ext uri="{FF2B5EF4-FFF2-40B4-BE49-F238E27FC236}">
                    <a16:creationId xmlns:a16="http://schemas.microsoft.com/office/drawing/2014/main" id="{0717EB34-0D06-40C9-8EB3-177C59207806}"/>
                  </a:ext>
                </a:extLst>
              </p:cNvPr>
              <p:cNvSpPr/>
              <p:nvPr/>
            </p:nvSpPr>
            <p:spPr>
              <a:xfrm>
                <a:off x="5211445" y="2010727"/>
                <a:ext cx="350043" cy="372998"/>
              </a:xfrm>
              <a:custGeom>
                <a:avLst/>
                <a:gdLst>
                  <a:gd name="connsiteX0" fmla="*/ 350044 w 350043"/>
                  <a:gd name="connsiteY0" fmla="*/ 76200 h 372998"/>
                  <a:gd name="connsiteX1" fmla="*/ 195263 w 350043"/>
                  <a:gd name="connsiteY1" fmla="*/ 0 h 372998"/>
                  <a:gd name="connsiteX2" fmla="*/ 0 w 350043"/>
                  <a:gd name="connsiteY2" fmla="*/ 195263 h 372998"/>
                  <a:gd name="connsiteX3" fmla="*/ 114395 w 350043"/>
                  <a:gd name="connsiteY3" fmla="*/ 372999 h 372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0043" h="372998">
                    <a:moveTo>
                      <a:pt x="350044" y="76200"/>
                    </a:moveTo>
                    <a:cubicBezTo>
                      <a:pt x="314325" y="29908"/>
                      <a:pt x="258318" y="0"/>
                      <a:pt x="195263" y="0"/>
                    </a:cubicBezTo>
                    <a:cubicBezTo>
                      <a:pt x="87440" y="0"/>
                      <a:pt x="0" y="87440"/>
                      <a:pt x="0" y="195263"/>
                    </a:cubicBezTo>
                    <a:cubicBezTo>
                      <a:pt x="0" y="274225"/>
                      <a:pt x="46863" y="342233"/>
                      <a:pt x="114395" y="372999"/>
                    </a:cubicBezTo>
                  </a:path>
                </a:pathLst>
              </a:custGeom>
              <a:noFill/>
              <a:ln w="19050" cap="rnd">
                <a:solidFill>
                  <a:srgbClr val="00B0E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8" name="Gráfico 55">
              <a:extLst>
                <a:ext uri="{FF2B5EF4-FFF2-40B4-BE49-F238E27FC236}">
                  <a16:creationId xmlns:a16="http://schemas.microsoft.com/office/drawing/2014/main" id="{790A16AE-310D-446D-A47E-A68CD4F4BFCA}"/>
                </a:ext>
              </a:extLst>
            </p:cNvPr>
            <p:cNvGrpSpPr/>
            <p:nvPr/>
          </p:nvGrpSpPr>
          <p:grpSpPr>
            <a:xfrm>
              <a:off x="5335270" y="2325052"/>
              <a:ext cx="371475" cy="266700"/>
              <a:chOff x="5335270" y="2325052"/>
              <a:chExt cx="371475" cy="266700"/>
            </a:xfrm>
            <a:noFill/>
          </p:grpSpPr>
          <p:sp>
            <p:nvSpPr>
              <p:cNvPr id="69" name="Forma Livre: Forma 68">
                <a:extLst>
                  <a:ext uri="{FF2B5EF4-FFF2-40B4-BE49-F238E27FC236}">
                    <a16:creationId xmlns:a16="http://schemas.microsoft.com/office/drawing/2014/main" id="{FD863BD8-6B3F-40A4-B710-BFC67D15B396}"/>
                  </a:ext>
                </a:extLst>
              </p:cNvPr>
              <p:cNvSpPr/>
              <p:nvPr/>
            </p:nvSpPr>
            <p:spPr>
              <a:xfrm>
                <a:off x="5335270" y="2325052"/>
                <a:ext cx="371475" cy="133350"/>
              </a:xfrm>
              <a:custGeom>
                <a:avLst/>
                <a:gdLst>
                  <a:gd name="connsiteX0" fmla="*/ 371475 w 371475"/>
                  <a:gd name="connsiteY0" fmla="*/ 133350 h 133350"/>
                  <a:gd name="connsiteX1" fmla="*/ 0 w 371475"/>
                  <a:gd name="connsiteY1" fmla="*/ 133350 h 133350"/>
                  <a:gd name="connsiteX2" fmla="*/ 0 w 371475"/>
                  <a:gd name="connsiteY2" fmla="*/ 9525 h 133350"/>
                  <a:gd name="connsiteX3" fmla="*/ 9525 w 371475"/>
                  <a:gd name="connsiteY3" fmla="*/ 0 h 133350"/>
                  <a:gd name="connsiteX4" fmla="*/ 361950 w 371475"/>
                  <a:gd name="connsiteY4" fmla="*/ 0 h 133350"/>
                  <a:gd name="connsiteX5" fmla="*/ 371475 w 371475"/>
                  <a:gd name="connsiteY5" fmla="*/ 9525 h 133350"/>
                  <a:gd name="connsiteX6" fmla="*/ 371475 w 371475"/>
                  <a:gd name="connsiteY6" fmla="*/ 13335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1475" h="133350">
                    <a:moveTo>
                      <a:pt x="371475" y="133350"/>
                    </a:moveTo>
                    <a:lnTo>
                      <a:pt x="0" y="133350"/>
                    </a:lnTo>
                    <a:lnTo>
                      <a:pt x="0" y="9525"/>
                    </a:lnTo>
                    <a:cubicBezTo>
                      <a:pt x="0" y="4286"/>
                      <a:pt x="4286" y="0"/>
                      <a:pt x="9525" y="0"/>
                    </a:cubicBezTo>
                    <a:lnTo>
                      <a:pt x="361950" y="0"/>
                    </a:lnTo>
                    <a:cubicBezTo>
                      <a:pt x="367189" y="0"/>
                      <a:pt x="371475" y="4286"/>
                      <a:pt x="371475" y="9525"/>
                    </a:cubicBezTo>
                    <a:lnTo>
                      <a:pt x="371475" y="133350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00B0E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orma Livre: Forma 69">
                <a:extLst>
                  <a:ext uri="{FF2B5EF4-FFF2-40B4-BE49-F238E27FC236}">
                    <a16:creationId xmlns:a16="http://schemas.microsoft.com/office/drawing/2014/main" id="{A50BBDF3-A3E4-47A7-90A0-1B38CD49A4B5}"/>
                  </a:ext>
                </a:extLst>
              </p:cNvPr>
              <p:cNvSpPr/>
              <p:nvPr/>
            </p:nvSpPr>
            <p:spPr>
              <a:xfrm>
                <a:off x="5335270" y="2458402"/>
                <a:ext cx="371475" cy="133350"/>
              </a:xfrm>
              <a:custGeom>
                <a:avLst/>
                <a:gdLst>
                  <a:gd name="connsiteX0" fmla="*/ 361950 w 371475"/>
                  <a:gd name="connsiteY0" fmla="*/ 133350 h 133350"/>
                  <a:gd name="connsiteX1" fmla="*/ 9525 w 371475"/>
                  <a:gd name="connsiteY1" fmla="*/ 133350 h 133350"/>
                  <a:gd name="connsiteX2" fmla="*/ 0 w 371475"/>
                  <a:gd name="connsiteY2" fmla="*/ 123825 h 133350"/>
                  <a:gd name="connsiteX3" fmla="*/ 0 w 371475"/>
                  <a:gd name="connsiteY3" fmla="*/ 0 h 133350"/>
                  <a:gd name="connsiteX4" fmla="*/ 371475 w 371475"/>
                  <a:gd name="connsiteY4" fmla="*/ 0 h 133350"/>
                  <a:gd name="connsiteX5" fmla="*/ 371475 w 371475"/>
                  <a:gd name="connsiteY5" fmla="*/ 123825 h 133350"/>
                  <a:gd name="connsiteX6" fmla="*/ 361950 w 371475"/>
                  <a:gd name="connsiteY6" fmla="*/ 13335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1475" h="133350">
                    <a:moveTo>
                      <a:pt x="361950" y="133350"/>
                    </a:moveTo>
                    <a:lnTo>
                      <a:pt x="9525" y="133350"/>
                    </a:lnTo>
                    <a:cubicBezTo>
                      <a:pt x="4286" y="133350"/>
                      <a:pt x="0" y="129064"/>
                      <a:pt x="0" y="123825"/>
                    </a:cubicBezTo>
                    <a:lnTo>
                      <a:pt x="0" y="0"/>
                    </a:lnTo>
                    <a:lnTo>
                      <a:pt x="371475" y="0"/>
                    </a:lnTo>
                    <a:lnTo>
                      <a:pt x="371475" y="123825"/>
                    </a:lnTo>
                    <a:cubicBezTo>
                      <a:pt x="371475" y="129064"/>
                      <a:pt x="367189" y="133350"/>
                      <a:pt x="361950" y="133350"/>
                    </a:cubicBezTo>
                    <a:close/>
                  </a:path>
                </a:pathLst>
              </a:custGeom>
              <a:noFill/>
              <a:ln w="19050" cap="rnd">
                <a:solidFill>
                  <a:srgbClr val="00B0E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71" name="Gráfico 55">
                <a:extLst>
                  <a:ext uri="{FF2B5EF4-FFF2-40B4-BE49-F238E27FC236}">
                    <a16:creationId xmlns:a16="http://schemas.microsoft.com/office/drawing/2014/main" id="{790A16AE-310D-446D-A47E-A68CD4F4BFCA}"/>
                  </a:ext>
                </a:extLst>
              </p:cNvPr>
              <p:cNvGrpSpPr/>
              <p:nvPr/>
            </p:nvGrpSpPr>
            <p:grpSpPr>
              <a:xfrm>
                <a:off x="5392420" y="2391727"/>
                <a:ext cx="85725" cy="9525"/>
                <a:chOff x="5392420" y="2391727"/>
                <a:chExt cx="85725" cy="9525"/>
              </a:xfrm>
            </p:grpSpPr>
            <p:sp>
              <p:nvSpPr>
                <p:cNvPr id="72" name="Forma Livre: Forma 71">
                  <a:extLst>
                    <a:ext uri="{FF2B5EF4-FFF2-40B4-BE49-F238E27FC236}">
                      <a16:creationId xmlns:a16="http://schemas.microsoft.com/office/drawing/2014/main" id="{FB5BFE76-C8CE-4773-9D48-56D8670EC66C}"/>
                    </a:ext>
                  </a:extLst>
                </p:cNvPr>
                <p:cNvSpPr/>
                <p:nvPr/>
              </p:nvSpPr>
              <p:spPr>
                <a:xfrm>
                  <a:off x="5392420" y="2391727"/>
                  <a:ext cx="19050" cy="9525"/>
                </a:xfrm>
                <a:custGeom>
                  <a:avLst/>
                  <a:gdLst>
                    <a:gd name="connsiteX0" fmla="*/ 0 w 19050"/>
                    <a:gd name="connsiteY0" fmla="*/ 0 h 9525"/>
                    <a:gd name="connsiteX1" fmla="*/ 19050 w 19050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50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19050" cap="sq">
                  <a:solidFill>
                    <a:srgbClr val="00B0E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3" name="Forma Livre: Forma 72">
                  <a:extLst>
                    <a:ext uri="{FF2B5EF4-FFF2-40B4-BE49-F238E27FC236}">
                      <a16:creationId xmlns:a16="http://schemas.microsoft.com/office/drawing/2014/main" id="{ED1C511B-53BD-4BEB-B0F3-9EF51561FC29}"/>
                    </a:ext>
                  </a:extLst>
                </p:cNvPr>
                <p:cNvSpPr/>
                <p:nvPr/>
              </p:nvSpPr>
              <p:spPr>
                <a:xfrm>
                  <a:off x="5459095" y="2391727"/>
                  <a:ext cx="19050" cy="9525"/>
                </a:xfrm>
                <a:custGeom>
                  <a:avLst/>
                  <a:gdLst>
                    <a:gd name="connsiteX0" fmla="*/ 0 w 19050"/>
                    <a:gd name="connsiteY0" fmla="*/ 0 h 9525"/>
                    <a:gd name="connsiteX1" fmla="*/ 19050 w 19050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50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19050" cap="sq">
                  <a:solidFill>
                    <a:srgbClr val="00B0E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74" name="Gráfico 55">
                <a:extLst>
                  <a:ext uri="{FF2B5EF4-FFF2-40B4-BE49-F238E27FC236}">
                    <a16:creationId xmlns:a16="http://schemas.microsoft.com/office/drawing/2014/main" id="{790A16AE-310D-446D-A47E-A68CD4F4BFCA}"/>
                  </a:ext>
                </a:extLst>
              </p:cNvPr>
              <p:cNvGrpSpPr/>
              <p:nvPr/>
            </p:nvGrpSpPr>
            <p:grpSpPr>
              <a:xfrm>
                <a:off x="5392420" y="2525077"/>
                <a:ext cx="85725" cy="9525"/>
                <a:chOff x="5392420" y="2525077"/>
                <a:chExt cx="85725" cy="9525"/>
              </a:xfrm>
            </p:grpSpPr>
            <p:sp>
              <p:nvSpPr>
                <p:cNvPr id="75" name="Forma Livre: Forma 74">
                  <a:extLst>
                    <a:ext uri="{FF2B5EF4-FFF2-40B4-BE49-F238E27FC236}">
                      <a16:creationId xmlns:a16="http://schemas.microsoft.com/office/drawing/2014/main" id="{E473CA55-891B-404F-818E-065D1BD4D919}"/>
                    </a:ext>
                  </a:extLst>
                </p:cNvPr>
                <p:cNvSpPr/>
                <p:nvPr/>
              </p:nvSpPr>
              <p:spPr>
                <a:xfrm>
                  <a:off x="5392420" y="2525077"/>
                  <a:ext cx="19050" cy="9525"/>
                </a:xfrm>
                <a:custGeom>
                  <a:avLst/>
                  <a:gdLst>
                    <a:gd name="connsiteX0" fmla="*/ 0 w 19050"/>
                    <a:gd name="connsiteY0" fmla="*/ 0 h 9525"/>
                    <a:gd name="connsiteX1" fmla="*/ 19050 w 19050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50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19050" cap="sq">
                  <a:solidFill>
                    <a:srgbClr val="00B0E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76" name="Forma Livre: Forma 75">
                  <a:extLst>
                    <a:ext uri="{FF2B5EF4-FFF2-40B4-BE49-F238E27FC236}">
                      <a16:creationId xmlns:a16="http://schemas.microsoft.com/office/drawing/2014/main" id="{B5F7A985-BA24-40B1-897A-FF77D7734FD0}"/>
                    </a:ext>
                  </a:extLst>
                </p:cNvPr>
                <p:cNvSpPr/>
                <p:nvPr/>
              </p:nvSpPr>
              <p:spPr>
                <a:xfrm>
                  <a:off x="5459095" y="2525077"/>
                  <a:ext cx="19050" cy="9525"/>
                </a:xfrm>
                <a:custGeom>
                  <a:avLst/>
                  <a:gdLst>
                    <a:gd name="connsiteX0" fmla="*/ 0 w 19050"/>
                    <a:gd name="connsiteY0" fmla="*/ 0 h 9525"/>
                    <a:gd name="connsiteX1" fmla="*/ 19050 w 19050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50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19050" cap="sq">
                  <a:solidFill>
                    <a:srgbClr val="00B0E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59" name="Gráfico 54">
            <a:extLst>
              <a:ext uri="{FF2B5EF4-FFF2-40B4-BE49-F238E27FC236}">
                <a16:creationId xmlns:a16="http://schemas.microsoft.com/office/drawing/2014/main" id="{5C7D5611-F7D5-4797-B703-437C7E44EFC2}"/>
              </a:ext>
            </a:extLst>
          </p:cNvPr>
          <p:cNvGrpSpPr/>
          <p:nvPr/>
        </p:nvGrpSpPr>
        <p:grpSpPr>
          <a:xfrm>
            <a:off x="5973634" y="750081"/>
            <a:ext cx="458281" cy="396191"/>
            <a:chOff x="5231765" y="515620"/>
            <a:chExt cx="590550" cy="510540"/>
          </a:xfrm>
        </p:grpSpPr>
        <p:sp>
          <p:nvSpPr>
            <p:cNvPr id="60" name="Forma Livre: Forma 59">
              <a:extLst>
                <a:ext uri="{FF2B5EF4-FFF2-40B4-BE49-F238E27FC236}">
                  <a16:creationId xmlns:a16="http://schemas.microsoft.com/office/drawing/2014/main" id="{1D5F4DB8-E9CD-4C1D-8C5F-0DC146BF06A0}"/>
                </a:ext>
              </a:extLst>
            </p:cNvPr>
            <p:cNvSpPr/>
            <p:nvPr/>
          </p:nvSpPr>
          <p:spPr>
            <a:xfrm>
              <a:off x="5422265" y="816610"/>
              <a:ext cx="228600" cy="209550"/>
            </a:xfrm>
            <a:custGeom>
              <a:avLst/>
              <a:gdLst>
                <a:gd name="connsiteX0" fmla="*/ 47625 w 228600"/>
                <a:gd name="connsiteY0" fmla="*/ 209550 h 209550"/>
                <a:gd name="connsiteX1" fmla="*/ 47625 w 228600"/>
                <a:gd name="connsiteY1" fmla="*/ 142875 h 209550"/>
                <a:gd name="connsiteX2" fmla="*/ 0 w 228600"/>
                <a:gd name="connsiteY2" fmla="*/ 142875 h 209550"/>
                <a:gd name="connsiteX3" fmla="*/ 114300 w 228600"/>
                <a:gd name="connsiteY3" fmla="*/ 0 h 209550"/>
                <a:gd name="connsiteX4" fmla="*/ 228600 w 228600"/>
                <a:gd name="connsiteY4" fmla="*/ 142875 h 209550"/>
                <a:gd name="connsiteX5" fmla="*/ 180975 w 228600"/>
                <a:gd name="connsiteY5" fmla="*/ 142875 h 209550"/>
                <a:gd name="connsiteX6" fmla="*/ 180975 w 228600"/>
                <a:gd name="connsiteY6" fmla="*/ 209550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00" h="209550">
                  <a:moveTo>
                    <a:pt x="47625" y="209550"/>
                  </a:moveTo>
                  <a:lnTo>
                    <a:pt x="47625" y="142875"/>
                  </a:lnTo>
                  <a:lnTo>
                    <a:pt x="0" y="142875"/>
                  </a:lnTo>
                  <a:lnTo>
                    <a:pt x="114300" y="0"/>
                  </a:lnTo>
                  <a:lnTo>
                    <a:pt x="228600" y="142875"/>
                  </a:lnTo>
                  <a:lnTo>
                    <a:pt x="180975" y="142875"/>
                  </a:lnTo>
                  <a:lnTo>
                    <a:pt x="180975" y="209550"/>
                  </a:lnTo>
                </a:path>
              </a:pathLst>
            </a:custGeom>
            <a:noFill/>
            <a:ln w="19050" cap="sq">
              <a:solidFill>
                <a:srgbClr val="00B0E2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61" name="Gráfico 54">
              <a:extLst>
                <a:ext uri="{FF2B5EF4-FFF2-40B4-BE49-F238E27FC236}">
                  <a16:creationId xmlns:a16="http://schemas.microsoft.com/office/drawing/2014/main" id="{5C7D5611-F7D5-4797-B703-437C7E44EFC2}"/>
                </a:ext>
              </a:extLst>
            </p:cNvPr>
            <p:cNvGrpSpPr/>
            <p:nvPr/>
          </p:nvGrpSpPr>
          <p:grpSpPr>
            <a:xfrm>
              <a:off x="5231765" y="515620"/>
              <a:ext cx="590550" cy="381000"/>
              <a:chOff x="5231765" y="515620"/>
              <a:chExt cx="590550" cy="381000"/>
            </a:xfrm>
            <a:noFill/>
          </p:grpSpPr>
          <p:sp>
            <p:nvSpPr>
              <p:cNvPr id="62" name="Forma Livre: Forma 61">
                <a:extLst>
                  <a:ext uri="{FF2B5EF4-FFF2-40B4-BE49-F238E27FC236}">
                    <a16:creationId xmlns:a16="http://schemas.microsoft.com/office/drawing/2014/main" id="{C3194C21-1668-4EDE-909E-64E29DC02D7A}"/>
                  </a:ext>
                </a:extLst>
              </p:cNvPr>
              <p:cNvSpPr/>
              <p:nvPr/>
            </p:nvSpPr>
            <p:spPr>
              <a:xfrm>
                <a:off x="5512276" y="594201"/>
                <a:ext cx="310038" cy="302418"/>
              </a:xfrm>
              <a:custGeom>
                <a:avLst/>
                <a:gdLst>
                  <a:gd name="connsiteX0" fmla="*/ 0 w 310038"/>
                  <a:gd name="connsiteY0" fmla="*/ 40005 h 302418"/>
                  <a:gd name="connsiteX1" fmla="*/ 90964 w 310038"/>
                  <a:gd name="connsiteY1" fmla="*/ 0 h 302418"/>
                  <a:gd name="connsiteX2" fmla="*/ 214789 w 310038"/>
                  <a:gd name="connsiteY2" fmla="*/ 123825 h 302418"/>
                  <a:gd name="connsiteX3" fmla="*/ 211074 w 310038"/>
                  <a:gd name="connsiteY3" fmla="*/ 153448 h 302418"/>
                  <a:gd name="connsiteX4" fmla="*/ 233839 w 310038"/>
                  <a:gd name="connsiteY4" fmla="*/ 150019 h 302418"/>
                  <a:gd name="connsiteX5" fmla="*/ 310039 w 310038"/>
                  <a:gd name="connsiteY5" fmla="*/ 226219 h 302418"/>
                  <a:gd name="connsiteX6" fmla="*/ 233839 w 310038"/>
                  <a:gd name="connsiteY6" fmla="*/ 302419 h 302418"/>
                  <a:gd name="connsiteX7" fmla="*/ 195739 w 310038"/>
                  <a:gd name="connsiteY7" fmla="*/ 302419 h 302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0038" h="302418">
                    <a:moveTo>
                      <a:pt x="0" y="40005"/>
                    </a:moveTo>
                    <a:cubicBezTo>
                      <a:pt x="22670" y="15430"/>
                      <a:pt x="54959" y="0"/>
                      <a:pt x="90964" y="0"/>
                    </a:cubicBezTo>
                    <a:cubicBezTo>
                      <a:pt x="159353" y="0"/>
                      <a:pt x="214789" y="55435"/>
                      <a:pt x="214789" y="123825"/>
                    </a:cubicBezTo>
                    <a:cubicBezTo>
                      <a:pt x="214789" y="134112"/>
                      <a:pt x="213360" y="143923"/>
                      <a:pt x="211074" y="153448"/>
                    </a:cubicBezTo>
                    <a:cubicBezTo>
                      <a:pt x="218218" y="151257"/>
                      <a:pt x="225933" y="150019"/>
                      <a:pt x="233839" y="150019"/>
                    </a:cubicBezTo>
                    <a:cubicBezTo>
                      <a:pt x="275939" y="150019"/>
                      <a:pt x="310039" y="184118"/>
                      <a:pt x="310039" y="226219"/>
                    </a:cubicBezTo>
                    <a:cubicBezTo>
                      <a:pt x="310039" y="268319"/>
                      <a:pt x="275939" y="302419"/>
                      <a:pt x="233839" y="302419"/>
                    </a:cubicBezTo>
                    <a:lnTo>
                      <a:pt x="195739" y="302419"/>
                    </a:lnTo>
                  </a:path>
                </a:pathLst>
              </a:custGeom>
              <a:noFill/>
              <a:ln w="19050" cap="rnd">
                <a:solidFill>
                  <a:srgbClr val="00B0E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orma Livre: Forma 62">
                <a:extLst>
                  <a:ext uri="{FF2B5EF4-FFF2-40B4-BE49-F238E27FC236}">
                    <a16:creationId xmlns:a16="http://schemas.microsoft.com/office/drawing/2014/main" id="{5487FE2C-F3DD-4366-A4B9-64BF8D1B8160}"/>
                  </a:ext>
                </a:extLst>
              </p:cNvPr>
              <p:cNvSpPr/>
              <p:nvPr/>
            </p:nvSpPr>
            <p:spPr>
              <a:xfrm>
                <a:off x="5231765" y="515620"/>
                <a:ext cx="350043" cy="381000"/>
              </a:xfrm>
              <a:custGeom>
                <a:avLst/>
                <a:gdLst>
                  <a:gd name="connsiteX0" fmla="*/ 350044 w 350043"/>
                  <a:gd name="connsiteY0" fmla="*/ 76200 h 381000"/>
                  <a:gd name="connsiteX1" fmla="*/ 195263 w 350043"/>
                  <a:gd name="connsiteY1" fmla="*/ 0 h 381000"/>
                  <a:gd name="connsiteX2" fmla="*/ 0 w 350043"/>
                  <a:gd name="connsiteY2" fmla="*/ 195263 h 381000"/>
                  <a:gd name="connsiteX3" fmla="*/ 114395 w 350043"/>
                  <a:gd name="connsiteY3" fmla="*/ 372999 h 381000"/>
                  <a:gd name="connsiteX4" fmla="*/ 133350 w 350043"/>
                  <a:gd name="connsiteY4" fmla="*/ 381000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043" h="381000">
                    <a:moveTo>
                      <a:pt x="350044" y="76200"/>
                    </a:moveTo>
                    <a:cubicBezTo>
                      <a:pt x="314325" y="29908"/>
                      <a:pt x="258318" y="0"/>
                      <a:pt x="195263" y="0"/>
                    </a:cubicBezTo>
                    <a:cubicBezTo>
                      <a:pt x="87440" y="0"/>
                      <a:pt x="0" y="87440"/>
                      <a:pt x="0" y="195263"/>
                    </a:cubicBezTo>
                    <a:cubicBezTo>
                      <a:pt x="0" y="274225"/>
                      <a:pt x="46863" y="342233"/>
                      <a:pt x="114395" y="372999"/>
                    </a:cubicBezTo>
                    <a:lnTo>
                      <a:pt x="133350" y="381000"/>
                    </a:lnTo>
                  </a:path>
                </a:pathLst>
              </a:custGeom>
              <a:noFill/>
              <a:ln w="19050" cap="rnd">
                <a:solidFill>
                  <a:srgbClr val="00B0E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77" name="Gráfico 56">
            <a:extLst>
              <a:ext uri="{FF2B5EF4-FFF2-40B4-BE49-F238E27FC236}">
                <a16:creationId xmlns:a16="http://schemas.microsoft.com/office/drawing/2014/main" id="{66613489-2DD4-4F6D-ADB3-2A18444057DD}"/>
              </a:ext>
            </a:extLst>
          </p:cNvPr>
          <p:cNvGrpSpPr/>
          <p:nvPr/>
        </p:nvGrpSpPr>
        <p:grpSpPr>
          <a:xfrm>
            <a:off x="5973634" y="3944766"/>
            <a:ext cx="458281" cy="399148"/>
            <a:chOff x="5201285" y="3710305"/>
            <a:chExt cx="590550" cy="514350"/>
          </a:xfrm>
          <a:noFill/>
        </p:grpSpPr>
        <p:grpSp>
          <p:nvGrpSpPr>
            <p:cNvPr id="78" name="Gráfico 56">
              <a:extLst>
                <a:ext uri="{FF2B5EF4-FFF2-40B4-BE49-F238E27FC236}">
                  <a16:creationId xmlns:a16="http://schemas.microsoft.com/office/drawing/2014/main" id="{66613489-2DD4-4F6D-ADB3-2A18444057DD}"/>
                </a:ext>
              </a:extLst>
            </p:cNvPr>
            <p:cNvGrpSpPr/>
            <p:nvPr/>
          </p:nvGrpSpPr>
          <p:grpSpPr>
            <a:xfrm>
              <a:off x="5239480" y="3710305"/>
              <a:ext cx="514254" cy="514350"/>
              <a:chOff x="5239480" y="3710305"/>
              <a:chExt cx="514254" cy="514350"/>
            </a:xfrm>
            <a:noFill/>
          </p:grpSpPr>
          <p:sp>
            <p:nvSpPr>
              <p:cNvPr id="79" name="Forma Livre: Forma 78">
                <a:extLst>
                  <a:ext uri="{FF2B5EF4-FFF2-40B4-BE49-F238E27FC236}">
                    <a16:creationId xmlns:a16="http://schemas.microsoft.com/office/drawing/2014/main" id="{4E3FFD99-5606-4A95-88E7-C4373563ED51}"/>
                  </a:ext>
                </a:extLst>
              </p:cNvPr>
              <p:cNvSpPr/>
              <p:nvPr/>
            </p:nvSpPr>
            <p:spPr>
              <a:xfrm>
                <a:off x="5553710" y="3986530"/>
                <a:ext cx="200025" cy="238125"/>
              </a:xfrm>
              <a:custGeom>
                <a:avLst/>
                <a:gdLst>
                  <a:gd name="connsiteX0" fmla="*/ 200025 w 200025"/>
                  <a:gd name="connsiteY0" fmla="*/ 238125 h 238125"/>
                  <a:gd name="connsiteX1" fmla="*/ 123825 w 200025"/>
                  <a:gd name="connsiteY1" fmla="*/ 57150 h 238125"/>
                  <a:gd name="connsiteX2" fmla="*/ 0 w 200025"/>
                  <a:gd name="connsiteY2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025" h="238125">
                    <a:moveTo>
                      <a:pt x="200025" y="238125"/>
                    </a:moveTo>
                    <a:cubicBezTo>
                      <a:pt x="200025" y="238125"/>
                      <a:pt x="200025" y="95250"/>
                      <a:pt x="123825" y="57150"/>
                    </a:cubicBezTo>
                    <a:lnTo>
                      <a:pt x="0" y="0"/>
                    </a:lnTo>
                  </a:path>
                </a:pathLst>
              </a:custGeom>
              <a:noFill/>
              <a:ln w="19050" cap="rnd">
                <a:solidFill>
                  <a:srgbClr val="00B0E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orma Livre: Forma 79">
                <a:extLst>
                  <a:ext uri="{FF2B5EF4-FFF2-40B4-BE49-F238E27FC236}">
                    <a16:creationId xmlns:a16="http://schemas.microsoft.com/office/drawing/2014/main" id="{49039AD7-979A-4201-BDAA-0AE8FFFEC950}"/>
                  </a:ext>
                </a:extLst>
              </p:cNvPr>
              <p:cNvSpPr/>
              <p:nvPr/>
            </p:nvSpPr>
            <p:spPr>
              <a:xfrm>
                <a:off x="5239480" y="3986530"/>
                <a:ext cx="200025" cy="238125"/>
              </a:xfrm>
              <a:custGeom>
                <a:avLst/>
                <a:gdLst>
                  <a:gd name="connsiteX0" fmla="*/ 0 w 200025"/>
                  <a:gd name="connsiteY0" fmla="*/ 238125 h 238125"/>
                  <a:gd name="connsiteX1" fmla="*/ 76200 w 200025"/>
                  <a:gd name="connsiteY1" fmla="*/ 57150 h 238125"/>
                  <a:gd name="connsiteX2" fmla="*/ 200025 w 200025"/>
                  <a:gd name="connsiteY2" fmla="*/ 0 h 238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025" h="238125">
                    <a:moveTo>
                      <a:pt x="0" y="238125"/>
                    </a:moveTo>
                    <a:cubicBezTo>
                      <a:pt x="0" y="238125"/>
                      <a:pt x="-95" y="95250"/>
                      <a:pt x="76200" y="57150"/>
                    </a:cubicBezTo>
                    <a:lnTo>
                      <a:pt x="200025" y="0"/>
                    </a:lnTo>
                  </a:path>
                </a:pathLst>
              </a:custGeom>
              <a:noFill/>
              <a:ln w="19050" cap="rnd">
                <a:solidFill>
                  <a:srgbClr val="00B0E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81" name="Gráfico 56">
                <a:extLst>
                  <a:ext uri="{FF2B5EF4-FFF2-40B4-BE49-F238E27FC236}">
                    <a16:creationId xmlns:a16="http://schemas.microsoft.com/office/drawing/2014/main" id="{66613489-2DD4-4F6D-ADB3-2A18444057DD}"/>
                  </a:ext>
                </a:extLst>
              </p:cNvPr>
              <p:cNvGrpSpPr/>
              <p:nvPr/>
            </p:nvGrpSpPr>
            <p:grpSpPr>
              <a:xfrm>
                <a:off x="5391785" y="4005580"/>
                <a:ext cx="209550" cy="219075"/>
                <a:chOff x="5391785" y="4005580"/>
                <a:chExt cx="209550" cy="219075"/>
              </a:xfrm>
              <a:noFill/>
            </p:grpSpPr>
            <p:sp>
              <p:nvSpPr>
                <p:cNvPr id="82" name="Forma Livre: Forma 81">
                  <a:extLst>
                    <a:ext uri="{FF2B5EF4-FFF2-40B4-BE49-F238E27FC236}">
                      <a16:creationId xmlns:a16="http://schemas.microsoft.com/office/drawing/2014/main" id="{12547923-46B0-4C98-B086-E8C66A47D213}"/>
                    </a:ext>
                  </a:extLst>
                </p:cNvPr>
                <p:cNvSpPr/>
                <p:nvPr/>
              </p:nvSpPr>
              <p:spPr>
                <a:xfrm>
                  <a:off x="5515610" y="4005580"/>
                  <a:ext cx="85725" cy="76200"/>
                </a:xfrm>
                <a:custGeom>
                  <a:avLst/>
                  <a:gdLst>
                    <a:gd name="connsiteX0" fmla="*/ 76200 w 85725"/>
                    <a:gd name="connsiteY0" fmla="*/ 0 h 76200"/>
                    <a:gd name="connsiteX1" fmla="*/ 85725 w 85725"/>
                    <a:gd name="connsiteY1" fmla="*/ 76200 h 76200"/>
                    <a:gd name="connsiteX2" fmla="*/ 0 w 85725"/>
                    <a:gd name="connsiteY2" fmla="*/ 19050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5725" h="76200">
                      <a:moveTo>
                        <a:pt x="76200" y="0"/>
                      </a:moveTo>
                      <a:lnTo>
                        <a:pt x="85725" y="76200"/>
                      </a:lnTo>
                      <a:cubicBezTo>
                        <a:pt x="24289" y="60865"/>
                        <a:pt x="0" y="19050"/>
                        <a:pt x="0" y="19050"/>
                      </a:cubicBezTo>
                    </a:path>
                  </a:pathLst>
                </a:custGeom>
                <a:noFill/>
                <a:ln w="19050" cap="rnd">
                  <a:solidFill>
                    <a:srgbClr val="00B0E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3" name="Forma Livre: Forma 82">
                  <a:extLst>
                    <a:ext uri="{FF2B5EF4-FFF2-40B4-BE49-F238E27FC236}">
                      <a16:creationId xmlns:a16="http://schemas.microsoft.com/office/drawing/2014/main" id="{D664521D-673B-4F96-B82B-7C489E27F713}"/>
                    </a:ext>
                  </a:extLst>
                </p:cNvPr>
                <p:cNvSpPr/>
                <p:nvPr/>
              </p:nvSpPr>
              <p:spPr>
                <a:xfrm>
                  <a:off x="5391785" y="4005580"/>
                  <a:ext cx="85725" cy="76200"/>
                </a:xfrm>
                <a:custGeom>
                  <a:avLst/>
                  <a:gdLst>
                    <a:gd name="connsiteX0" fmla="*/ 9525 w 85725"/>
                    <a:gd name="connsiteY0" fmla="*/ 0 h 76200"/>
                    <a:gd name="connsiteX1" fmla="*/ 0 w 85725"/>
                    <a:gd name="connsiteY1" fmla="*/ 76200 h 76200"/>
                    <a:gd name="connsiteX2" fmla="*/ 85725 w 85725"/>
                    <a:gd name="connsiteY2" fmla="*/ 19050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5725" h="76200">
                      <a:moveTo>
                        <a:pt x="9525" y="0"/>
                      </a:moveTo>
                      <a:lnTo>
                        <a:pt x="0" y="76200"/>
                      </a:lnTo>
                      <a:cubicBezTo>
                        <a:pt x="61436" y="60865"/>
                        <a:pt x="85725" y="19050"/>
                        <a:pt x="85725" y="19050"/>
                      </a:cubicBezTo>
                    </a:path>
                  </a:pathLst>
                </a:custGeom>
                <a:noFill/>
                <a:ln w="19050" cap="rnd">
                  <a:solidFill>
                    <a:srgbClr val="00B0E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4" name="Forma Livre: Forma 83">
                  <a:extLst>
                    <a:ext uri="{FF2B5EF4-FFF2-40B4-BE49-F238E27FC236}">
                      <a16:creationId xmlns:a16="http://schemas.microsoft.com/office/drawing/2014/main" id="{7465375D-6DD3-4A96-AF0D-7D27431EE65B}"/>
                    </a:ext>
                  </a:extLst>
                </p:cNvPr>
                <p:cNvSpPr/>
                <p:nvPr/>
              </p:nvSpPr>
              <p:spPr>
                <a:xfrm>
                  <a:off x="5515610" y="4024630"/>
                  <a:ext cx="19050" cy="200025"/>
                </a:xfrm>
                <a:custGeom>
                  <a:avLst/>
                  <a:gdLst>
                    <a:gd name="connsiteX0" fmla="*/ 0 w 19050"/>
                    <a:gd name="connsiteY0" fmla="*/ 0 h 200025"/>
                    <a:gd name="connsiteX1" fmla="*/ 0 w 19050"/>
                    <a:gd name="connsiteY1" fmla="*/ 57150 h 200025"/>
                    <a:gd name="connsiteX2" fmla="*/ 19050 w 19050"/>
                    <a:gd name="connsiteY2" fmla="*/ 200025 h 200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050" h="200025">
                      <a:moveTo>
                        <a:pt x="0" y="0"/>
                      </a:moveTo>
                      <a:cubicBezTo>
                        <a:pt x="0" y="0"/>
                        <a:pt x="23050" y="34100"/>
                        <a:pt x="0" y="57150"/>
                      </a:cubicBezTo>
                      <a:cubicBezTo>
                        <a:pt x="0" y="57150"/>
                        <a:pt x="19050" y="169354"/>
                        <a:pt x="19050" y="200025"/>
                      </a:cubicBezTo>
                    </a:path>
                  </a:pathLst>
                </a:custGeom>
                <a:noFill/>
                <a:ln w="19050" cap="rnd">
                  <a:solidFill>
                    <a:srgbClr val="00B0E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5" name="Forma Livre: Forma 84">
                  <a:extLst>
                    <a:ext uri="{FF2B5EF4-FFF2-40B4-BE49-F238E27FC236}">
                      <a16:creationId xmlns:a16="http://schemas.microsoft.com/office/drawing/2014/main" id="{FACAF7B0-069A-4F77-9A6F-1C4B76D1F010}"/>
                    </a:ext>
                  </a:extLst>
                </p:cNvPr>
                <p:cNvSpPr/>
                <p:nvPr/>
              </p:nvSpPr>
              <p:spPr>
                <a:xfrm>
                  <a:off x="5458460" y="4024630"/>
                  <a:ext cx="19050" cy="200025"/>
                </a:xfrm>
                <a:custGeom>
                  <a:avLst/>
                  <a:gdLst>
                    <a:gd name="connsiteX0" fmla="*/ 0 w 19050"/>
                    <a:gd name="connsiteY0" fmla="*/ 200025 h 200025"/>
                    <a:gd name="connsiteX1" fmla="*/ 19050 w 19050"/>
                    <a:gd name="connsiteY1" fmla="*/ 57150 h 200025"/>
                    <a:gd name="connsiteX2" fmla="*/ 19050 w 19050"/>
                    <a:gd name="connsiteY2" fmla="*/ 0 h 200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050" h="200025">
                      <a:moveTo>
                        <a:pt x="0" y="200025"/>
                      </a:moveTo>
                      <a:cubicBezTo>
                        <a:pt x="0" y="169354"/>
                        <a:pt x="19050" y="57150"/>
                        <a:pt x="19050" y="57150"/>
                      </a:cubicBezTo>
                      <a:cubicBezTo>
                        <a:pt x="-4001" y="34100"/>
                        <a:pt x="19050" y="0"/>
                        <a:pt x="19050" y="0"/>
                      </a:cubicBezTo>
                    </a:path>
                  </a:pathLst>
                </a:custGeom>
                <a:noFill/>
                <a:ln w="19050" cap="rnd">
                  <a:solidFill>
                    <a:srgbClr val="00B0E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6" name="Gráfico 56">
                <a:extLst>
                  <a:ext uri="{FF2B5EF4-FFF2-40B4-BE49-F238E27FC236}">
                    <a16:creationId xmlns:a16="http://schemas.microsoft.com/office/drawing/2014/main" id="{66613489-2DD4-4F6D-ADB3-2A18444057DD}"/>
                  </a:ext>
                </a:extLst>
              </p:cNvPr>
              <p:cNvGrpSpPr/>
              <p:nvPr/>
            </p:nvGrpSpPr>
            <p:grpSpPr>
              <a:xfrm>
                <a:off x="5390931" y="3710305"/>
                <a:ext cx="211284" cy="314325"/>
                <a:chOff x="5390931" y="3710305"/>
                <a:chExt cx="211284" cy="314325"/>
              </a:xfrm>
              <a:noFill/>
            </p:grpSpPr>
            <p:sp>
              <p:nvSpPr>
                <p:cNvPr id="87" name="Forma Livre: Forma 86">
                  <a:extLst>
                    <a:ext uri="{FF2B5EF4-FFF2-40B4-BE49-F238E27FC236}">
                      <a16:creationId xmlns:a16="http://schemas.microsoft.com/office/drawing/2014/main" id="{667B84FE-6309-45E7-B388-A2EF63B7237B}"/>
                    </a:ext>
                  </a:extLst>
                </p:cNvPr>
                <p:cNvSpPr/>
                <p:nvPr/>
              </p:nvSpPr>
              <p:spPr>
                <a:xfrm>
                  <a:off x="5390931" y="3710305"/>
                  <a:ext cx="211284" cy="247650"/>
                </a:xfrm>
                <a:custGeom>
                  <a:avLst/>
                  <a:gdLst>
                    <a:gd name="connsiteX0" fmla="*/ 143728 w 211284"/>
                    <a:gd name="connsiteY0" fmla="*/ 247650 h 247650"/>
                    <a:gd name="connsiteX1" fmla="*/ 209260 w 211284"/>
                    <a:gd name="connsiteY1" fmla="*/ 128207 h 247650"/>
                    <a:gd name="connsiteX2" fmla="*/ 200973 w 211284"/>
                    <a:gd name="connsiteY2" fmla="*/ 50959 h 247650"/>
                    <a:gd name="connsiteX3" fmla="*/ 145824 w 211284"/>
                    <a:gd name="connsiteY3" fmla="*/ 6572 h 247650"/>
                    <a:gd name="connsiteX4" fmla="*/ 105628 w 211284"/>
                    <a:gd name="connsiteY4" fmla="*/ 0 h 247650"/>
                    <a:gd name="connsiteX5" fmla="*/ 65528 w 211284"/>
                    <a:gd name="connsiteY5" fmla="*/ 6572 h 247650"/>
                    <a:gd name="connsiteX6" fmla="*/ 10378 w 211284"/>
                    <a:gd name="connsiteY6" fmla="*/ 50959 h 247650"/>
                    <a:gd name="connsiteX7" fmla="*/ 2091 w 211284"/>
                    <a:gd name="connsiteY7" fmla="*/ 128207 h 247650"/>
                    <a:gd name="connsiteX8" fmla="*/ 67528 w 211284"/>
                    <a:gd name="connsiteY8" fmla="*/ 247650 h 247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11284" h="247650">
                      <a:moveTo>
                        <a:pt x="143728" y="247650"/>
                      </a:moveTo>
                      <a:cubicBezTo>
                        <a:pt x="197544" y="224600"/>
                        <a:pt x="203355" y="175927"/>
                        <a:pt x="209260" y="128207"/>
                      </a:cubicBezTo>
                      <a:cubicBezTo>
                        <a:pt x="212403" y="102394"/>
                        <a:pt x="213356" y="74676"/>
                        <a:pt x="200973" y="50959"/>
                      </a:cubicBezTo>
                      <a:cubicBezTo>
                        <a:pt x="189543" y="29242"/>
                        <a:pt x="168684" y="14288"/>
                        <a:pt x="145824" y="6572"/>
                      </a:cubicBezTo>
                      <a:cubicBezTo>
                        <a:pt x="133155" y="2286"/>
                        <a:pt x="119439" y="0"/>
                        <a:pt x="105628" y="0"/>
                      </a:cubicBezTo>
                      <a:cubicBezTo>
                        <a:pt x="91817" y="0"/>
                        <a:pt x="78101" y="2286"/>
                        <a:pt x="65528" y="6572"/>
                      </a:cubicBezTo>
                      <a:cubicBezTo>
                        <a:pt x="42668" y="14288"/>
                        <a:pt x="21713" y="29337"/>
                        <a:pt x="10378" y="50959"/>
                      </a:cubicBezTo>
                      <a:cubicBezTo>
                        <a:pt x="-2100" y="74676"/>
                        <a:pt x="-1147" y="102394"/>
                        <a:pt x="2091" y="128207"/>
                      </a:cubicBezTo>
                      <a:cubicBezTo>
                        <a:pt x="7902" y="175927"/>
                        <a:pt x="13712" y="224600"/>
                        <a:pt x="67528" y="247650"/>
                      </a:cubicBezTo>
                    </a:path>
                  </a:pathLst>
                </a:custGeom>
                <a:noFill/>
                <a:ln w="19050" cap="rnd">
                  <a:solidFill>
                    <a:srgbClr val="00B0E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88" name="Forma Livre: Forma 87">
                  <a:extLst>
                    <a:ext uri="{FF2B5EF4-FFF2-40B4-BE49-F238E27FC236}">
                      <a16:creationId xmlns:a16="http://schemas.microsoft.com/office/drawing/2014/main" id="{668C9E4C-6721-417F-91ED-370B3D02B01D}"/>
                    </a:ext>
                  </a:extLst>
                </p:cNvPr>
                <p:cNvSpPr/>
                <p:nvPr/>
              </p:nvSpPr>
              <p:spPr>
                <a:xfrm>
                  <a:off x="5439410" y="3948430"/>
                  <a:ext cx="114300" cy="76200"/>
                </a:xfrm>
                <a:custGeom>
                  <a:avLst/>
                  <a:gdLst>
                    <a:gd name="connsiteX0" fmla="*/ 114300 w 114300"/>
                    <a:gd name="connsiteY0" fmla="*/ 0 h 76200"/>
                    <a:gd name="connsiteX1" fmla="*/ 114300 w 114300"/>
                    <a:gd name="connsiteY1" fmla="*/ 19050 h 76200"/>
                    <a:gd name="connsiteX2" fmla="*/ 57150 w 114300"/>
                    <a:gd name="connsiteY2" fmla="*/ 76200 h 76200"/>
                    <a:gd name="connsiteX3" fmla="*/ 57150 w 114300"/>
                    <a:gd name="connsiteY3" fmla="*/ 76200 h 76200"/>
                    <a:gd name="connsiteX4" fmla="*/ 0 w 114300"/>
                    <a:gd name="connsiteY4" fmla="*/ 19050 h 76200"/>
                    <a:gd name="connsiteX5" fmla="*/ 0 w 114300"/>
                    <a:gd name="connsiteY5" fmla="*/ 0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4300" h="76200">
                      <a:moveTo>
                        <a:pt x="114300" y="0"/>
                      </a:moveTo>
                      <a:lnTo>
                        <a:pt x="114300" y="19050"/>
                      </a:lnTo>
                      <a:cubicBezTo>
                        <a:pt x="114300" y="50482"/>
                        <a:pt x="88582" y="76200"/>
                        <a:pt x="57150" y="76200"/>
                      </a:cubicBezTo>
                      <a:lnTo>
                        <a:pt x="57150" y="76200"/>
                      </a:lnTo>
                      <a:cubicBezTo>
                        <a:pt x="25718" y="76200"/>
                        <a:pt x="0" y="50482"/>
                        <a:pt x="0" y="19050"/>
                      </a:cubicBezTo>
                      <a:lnTo>
                        <a:pt x="0" y="0"/>
                      </a:lnTo>
                    </a:path>
                  </a:pathLst>
                </a:custGeom>
                <a:noFill/>
                <a:ln w="19050" cap="rnd">
                  <a:solidFill>
                    <a:srgbClr val="00B0E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89" name="Gráfico 56">
              <a:extLst>
                <a:ext uri="{FF2B5EF4-FFF2-40B4-BE49-F238E27FC236}">
                  <a16:creationId xmlns:a16="http://schemas.microsoft.com/office/drawing/2014/main" id="{66613489-2DD4-4F6D-ADB3-2A18444057DD}"/>
                </a:ext>
              </a:extLst>
            </p:cNvPr>
            <p:cNvGrpSpPr/>
            <p:nvPr/>
          </p:nvGrpSpPr>
          <p:grpSpPr>
            <a:xfrm>
              <a:off x="5201285" y="3796030"/>
              <a:ext cx="152400" cy="285750"/>
              <a:chOff x="5201285" y="3796030"/>
              <a:chExt cx="152400" cy="285750"/>
            </a:xfrm>
            <a:noFill/>
          </p:grpSpPr>
          <p:sp>
            <p:nvSpPr>
              <p:cNvPr id="90" name="Forma Livre: Forma 89">
                <a:extLst>
                  <a:ext uri="{FF2B5EF4-FFF2-40B4-BE49-F238E27FC236}">
                    <a16:creationId xmlns:a16="http://schemas.microsoft.com/office/drawing/2014/main" id="{75E28AF2-66B6-4E5E-98DC-413C8B76A38F}"/>
                  </a:ext>
                </a:extLst>
              </p:cNvPr>
              <p:cNvSpPr/>
              <p:nvPr/>
            </p:nvSpPr>
            <p:spPr>
              <a:xfrm>
                <a:off x="5201285" y="3967480"/>
                <a:ext cx="152400" cy="114300"/>
              </a:xfrm>
              <a:custGeom>
                <a:avLst/>
                <a:gdLst>
                  <a:gd name="connsiteX0" fmla="*/ 152400 w 152400"/>
                  <a:gd name="connsiteY0" fmla="*/ 9525 h 114300"/>
                  <a:gd name="connsiteX1" fmla="*/ 104775 w 152400"/>
                  <a:gd name="connsiteY1" fmla="*/ 0 h 114300"/>
                  <a:gd name="connsiteX2" fmla="*/ 38100 w 152400"/>
                  <a:gd name="connsiteY2" fmla="*/ 28575 h 114300"/>
                  <a:gd name="connsiteX3" fmla="*/ 0 w 152400"/>
                  <a:gd name="connsiteY3" fmla="*/ 95250 h 114300"/>
                  <a:gd name="connsiteX4" fmla="*/ 0 w 152400"/>
                  <a:gd name="connsiteY4" fmla="*/ 11430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" h="114300">
                    <a:moveTo>
                      <a:pt x="152400" y="9525"/>
                    </a:moveTo>
                    <a:cubicBezTo>
                      <a:pt x="123825" y="9525"/>
                      <a:pt x="104775" y="0"/>
                      <a:pt x="104775" y="0"/>
                    </a:cubicBezTo>
                    <a:lnTo>
                      <a:pt x="38100" y="28575"/>
                    </a:lnTo>
                    <a:cubicBezTo>
                      <a:pt x="2477" y="46387"/>
                      <a:pt x="0" y="95250"/>
                      <a:pt x="0" y="95250"/>
                    </a:cubicBezTo>
                    <a:lnTo>
                      <a:pt x="0" y="114300"/>
                    </a:lnTo>
                  </a:path>
                </a:pathLst>
              </a:custGeom>
              <a:noFill/>
              <a:ln w="19050" cap="rnd">
                <a:solidFill>
                  <a:srgbClr val="00B0E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orma Livre: Forma 90">
                <a:extLst>
                  <a:ext uri="{FF2B5EF4-FFF2-40B4-BE49-F238E27FC236}">
                    <a16:creationId xmlns:a16="http://schemas.microsoft.com/office/drawing/2014/main" id="{806F2D5F-F74F-4CDA-912F-111BB0A26D53}"/>
                  </a:ext>
                </a:extLst>
              </p:cNvPr>
              <p:cNvSpPr/>
              <p:nvPr/>
            </p:nvSpPr>
            <p:spPr>
              <a:xfrm>
                <a:off x="5292414" y="3796030"/>
                <a:ext cx="61270" cy="133350"/>
              </a:xfrm>
              <a:custGeom>
                <a:avLst/>
                <a:gdLst>
                  <a:gd name="connsiteX0" fmla="*/ 61270 w 61270"/>
                  <a:gd name="connsiteY0" fmla="*/ 0 h 133350"/>
                  <a:gd name="connsiteX1" fmla="*/ 38029 w 61270"/>
                  <a:gd name="connsiteY1" fmla="*/ 3810 h 133350"/>
                  <a:gd name="connsiteX2" fmla="*/ 6025 w 61270"/>
                  <a:gd name="connsiteY2" fmla="*/ 29528 h 133350"/>
                  <a:gd name="connsiteX3" fmla="*/ 1167 w 61270"/>
                  <a:gd name="connsiteY3" fmla="*/ 74295 h 133350"/>
                  <a:gd name="connsiteX4" fmla="*/ 32695 w 61270"/>
                  <a:gd name="connsiteY4" fmla="*/ 13335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270" h="133350">
                    <a:moveTo>
                      <a:pt x="61270" y="0"/>
                    </a:moveTo>
                    <a:cubicBezTo>
                      <a:pt x="53269" y="0"/>
                      <a:pt x="45268" y="1334"/>
                      <a:pt x="38029" y="3810"/>
                    </a:cubicBezTo>
                    <a:cubicBezTo>
                      <a:pt x="24789" y="8287"/>
                      <a:pt x="12597" y="16954"/>
                      <a:pt x="6025" y="29528"/>
                    </a:cubicBezTo>
                    <a:cubicBezTo>
                      <a:pt x="-1214" y="43244"/>
                      <a:pt x="-642" y="59341"/>
                      <a:pt x="1167" y="74295"/>
                    </a:cubicBezTo>
                    <a:cubicBezTo>
                      <a:pt x="4596" y="102108"/>
                      <a:pt x="4120" y="114300"/>
                      <a:pt x="32695" y="133350"/>
                    </a:cubicBezTo>
                  </a:path>
                </a:pathLst>
              </a:custGeom>
              <a:noFill/>
              <a:ln w="19050" cap="rnd">
                <a:solidFill>
                  <a:srgbClr val="00B0E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92" name="Gráfico 56">
              <a:extLst>
                <a:ext uri="{FF2B5EF4-FFF2-40B4-BE49-F238E27FC236}">
                  <a16:creationId xmlns:a16="http://schemas.microsoft.com/office/drawing/2014/main" id="{66613489-2DD4-4F6D-ADB3-2A18444057DD}"/>
                </a:ext>
              </a:extLst>
            </p:cNvPr>
            <p:cNvGrpSpPr/>
            <p:nvPr/>
          </p:nvGrpSpPr>
          <p:grpSpPr>
            <a:xfrm>
              <a:off x="5639435" y="3796030"/>
              <a:ext cx="152400" cy="285750"/>
              <a:chOff x="5639435" y="3796030"/>
              <a:chExt cx="152400" cy="285750"/>
            </a:xfrm>
            <a:noFill/>
          </p:grpSpPr>
          <p:sp>
            <p:nvSpPr>
              <p:cNvPr id="93" name="Forma Livre: Forma 92">
                <a:extLst>
                  <a:ext uri="{FF2B5EF4-FFF2-40B4-BE49-F238E27FC236}">
                    <a16:creationId xmlns:a16="http://schemas.microsoft.com/office/drawing/2014/main" id="{CF9AE002-399A-44FE-96FF-A5D714CF4153}"/>
                  </a:ext>
                </a:extLst>
              </p:cNvPr>
              <p:cNvSpPr/>
              <p:nvPr/>
            </p:nvSpPr>
            <p:spPr>
              <a:xfrm>
                <a:off x="5639435" y="3967480"/>
                <a:ext cx="152400" cy="114300"/>
              </a:xfrm>
              <a:custGeom>
                <a:avLst/>
                <a:gdLst>
                  <a:gd name="connsiteX0" fmla="*/ 0 w 152400"/>
                  <a:gd name="connsiteY0" fmla="*/ 9525 h 114300"/>
                  <a:gd name="connsiteX1" fmla="*/ 47625 w 152400"/>
                  <a:gd name="connsiteY1" fmla="*/ 0 h 114300"/>
                  <a:gd name="connsiteX2" fmla="*/ 114300 w 152400"/>
                  <a:gd name="connsiteY2" fmla="*/ 28575 h 114300"/>
                  <a:gd name="connsiteX3" fmla="*/ 152400 w 152400"/>
                  <a:gd name="connsiteY3" fmla="*/ 95250 h 114300"/>
                  <a:gd name="connsiteX4" fmla="*/ 152400 w 152400"/>
                  <a:gd name="connsiteY4" fmla="*/ 114300 h 114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" h="114300">
                    <a:moveTo>
                      <a:pt x="0" y="9525"/>
                    </a:moveTo>
                    <a:cubicBezTo>
                      <a:pt x="28575" y="9525"/>
                      <a:pt x="47625" y="0"/>
                      <a:pt x="47625" y="0"/>
                    </a:cubicBezTo>
                    <a:lnTo>
                      <a:pt x="114300" y="28575"/>
                    </a:lnTo>
                    <a:cubicBezTo>
                      <a:pt x="149924" y="46387"/>
                      <a:pt x="152400" y="95250"/>
                      <a:pt x="152400" y="95250"/>
                    </a:cubicBezTo>
                    <a:lnTo>
                      <a:pt x="152400" y="114300"/>
                    </a:lnTo>
                  </a:path>
                </a:pathLst>
              </a:custGeom>
              <a:noFill/>
              <a:ln w="19050" cap="rnd">
                <a:solidFill>
                  <a:srgbClr val="00B0E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orma Livre: Forma 93">
                <a:extLst>
                  <a:ext uri="{FF2B5EF4-FFF2-40B4-BE49-F238E27FC236}">
                    <a16:creationId xmlns:a16="http://schemas.microsoft.com/office/drawing/2014/main" id="{C04C7CBD-7624-4D3C-93D9-4D87DDBF1044}"/>
                  </a:ext>
                </a:extLst>
              </p:cNvPr>
              <p:cNvSpPr/>
              <p:nvPr/>
            </p:nvSpPr>
            <p:spPr>
              <a:xfrm>
                <a:off x="5639435" y="3796030"/>
                <a:ext cx="61270" cy="133350"/>
              </a:xfrm>
              <a:custGeom>
                <a:avLst/>
                <a:gdLst>
                  <a:gd name="connsiteX0" fmla="*/ 28575 w 61270"/>
                  <a:gd name="connsiteY0" fmla="*/ 133350 h 133350"/>
                  <a:gd name="connsiteX1" fmla="*/ 60103 w 61270"/>
                  <a:gd name="connsiteY1" fmla="*/ 74390 h 133350"/>
                  <a:gd name="connsiteX2" fmla="*/ 55245 w 61270"/>
                  <a:gd name="connsiteY2" fmla="*/ 29623 h 133350"/>
                  <a:gd name="connsiteX3" fmla="*/ 23241 w 61270"/>
                  <a:gd name="connsiteY3" fmla="*/ 3905 h 133350"/>
                  <a:gd name="connsiteX4" fmla="*/ 0 w 61270"/>
                  <a:gd name="connsiteY4" fmla="*/ 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270" h="133350">
                    <a:moveTo>
                      <a:pt x="28575" y="133350"/>
                    </a:moveTo>
                    <a:cubicBezTo>
                      <a:pt x="57150" y="114300"/>
                      <a:pt x="56674" y="102108"/>
                      <a:pt x="60103" y="74390"/>
                    </a:cubicBezTo>
                    <a:cubicBezTo>
                      <a:pt x="61913" y="59436"/>
                      <a:pt x="62484" y="43339"/>
                      <a:pt x="55245" y="29623"/>
                    </a:cubicBezTo>
                    <a:cubicBezTo>
                      <a:pt x="48673" y="17050"/>
                      <a:pt x="36481" y="8382"/>
                      <a:pt x="23241" y="3905"/>
                    </a:cubicBezTo>
                    <a:cubicBezTo>
                      <a:pt x="16002" y="1334"/>
                      <a:pt x="8001" y="0"/>
                      <a:pt x="0" y="0"/>
                    </a:cubicBezTo>
                  </a:path>
                </a:pathLst>
              </a:custGeom>
              <a:noFill/>
              <a:ln w="19050" cap="rnd">
                <a:solidFill>
                  <a:srgbClr val="00B0E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95" name="Gráfico 57">
            <a:extLst>
              <a:ext uri="{FF2B5EF4-FFF2-40B4-BE49-F238E27FC236}">
                <a16:creationId xmlns:a16="http://schemas.microsoft.com/office/drawing/2014/main" id="{247D1E11-9DF1-4F6B-B086-1663FD9633BE}"/>
              </a:ext>
            </a:extLst>
          </p:cNvPr>
          <p:cNvGrpSpPr/>
          <p:nvPr/>
        </p:nvGrpSpPr>
        <p:grpSpPr>
          <a:xfrm>
            <a:off x="5973634" y="5368880"/>
            <a:ext cx="458281" cy="421323"/>
            <a:chOff x="5191125" y="5209857"/>
            <a:chExt cx="590550" cy="542925"/>
          </a:xfrm>
          <a:noFill/>
        </p:grpSpPr>
        <p:grpSp>
          <p:nvGrpSpPr>
            <p:cNvPr id="96" name="Gráfico 57">
              <a:extLst>
                <a:ext uri="{FF2B5EF4-FFF2-40B4-BE49-F238E27FC236}">
                  <a16:creationId xmlns:a16="http://schemas.microsoft.com/office/drawing/2014/main" id="{247D1E11-9DF1-4F6B-B086-1663FD9633BE}"/>
                </a:ext>
              </a:extLst>
            </p:cNvPr>
            <p:cNvGrpSpPr/>
            <p:nvPr/>
          </p:nvGrpSpPr>
          <p:grpSpPr>
            <a:xfrm>
              <a:off x="5191125" y="5209857"/>
              <a:ext cx="590550" cy="438150"/>
              <a:chOff x="5191125" y="5209857"/>
              <a:chExt cx="590550" cy="438150"/>
            </a:xfrm>
            <a:noFill/>
          </p:grpSpPr>
          <p:sp>
            <p:nvSpPr>
              <p:cNvPr id="97" name="Forma Livre: Forma 96">
                <a:extLst>
                  <a:ext uri="{FF2B5EF4-FFF2-40B4-BE49-F238E27FC236}">
                    <a16:creationId xmlns:a16="http://schemas.microsoft.com/office/drawing/2014/main" id="{F8D3232D-E240-4CEA-9895-C6D703FD3DB1}"/>
                  </a:ext>
                </a:extLst>
              </p:cNvPr>
              <p:cNvSpPr/>
              <p:nvPr/>
            </p:nvSpPr>
            <p:spPr>
              <a:xfrm>
                <a:off x="5191125" y="5209857"/>
                <a:ext cx="590550" cy="361950"/>
              </a:xfrm>
              <a:custGeom>
                <a:avLst/>
                <a:gdLst>
                  <a:gd name="connsiteX0" fmla="*/ 390525 w 590550"/>
                  <a:gd name="connsiteY0" fmla="*/ 361950 h 361950"/>
                  <a:gd name="connsiteX1" fmla="*/ 0 w 590550"/>
                  <a:gd name="connsiteY1" fmla="*/ 361950 h 361950"/>
                  <a:gd name="connsiteX2" fmla="*/ 0 w 590550"/>
                  <a:gd name="connsiteY2" fmla="*/ 0 h 361950"/>
                  <a:gd name="connsiteX3" fmla="*/ 590550 w 590550"/>
                  <a:gd name="connsiteY3" fmla="*/ 0 h 361950"/>
                  <a:gd name="connsiteX4" fmla="*/ 590550 w 590550"/>
                  <a:gd name="connsiteY4" fmla="*/ 361950 h 361950"/>
                  <a:gd name="connsiteX5" fmla="*/ 581025 w 590550"/>
                  <a:gd name="connsiteY5" fmla="*/ 361950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0550" h="361950">
                    <a:moveTo>
                      <a:pt x="390525" y="361950"/>
                    </a:moveTo>
                    <a:lnTo>
                      <a:pt x="0" y="361950"/>
                    </a:lnTo>
                    <a:lnTo>
                      <a:pt x="0" y="0"/>
                    </a:lnTo>
                    <a:lnTo>
                      <a:pt x="590550" y="0"/>
                    </a:lnTo>
                    <a:lnTo>
                      <a:pt x="590550" y="361950"/>
                    </a:lnTo>
                    <a:lnTo>
                      <a:pt x="581025" y="361950"/>
                    </a:lnTo>
                  </a:path>
                </a:pathLst>
              </a:custGeom>
              <a:noFill/>
              <a:ln w="19050" cap="sq">
                <a:solidFill>
                  <a:srgbClr val="00B0E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98" name="Gráfico 57">
                <a:extLst>
                  <a:ext uri="{FF2B5EF4-FFF2-40B4-BE49-F238E27FC236}">
                    <a16:creationId xmlns:a16="http://schemas.microsoft.com/office/drawing/2014/main" id="{247D1E11-9DF1-4F6B-B086-1663FD9633BE}"/>
                  </a:ext>
                </a:extLst>
              </p:cNvPr>
              <p:cNvGrpSpPr/>
              <p:nvPr/>
            </p:nvGrpSpPr>
            <p:grpSpPr>
              <a:xfrm>
                <a:off x="5391150" y="5609907"/>
                <a:ext cx="190500" cy="38100"/>
                <a:chOff x="5391150" y="5609907"/>
                <a:chExt cx="190500" cy="38100"/>
              </a:xfrm>
            </p:grpSpPr>
            <p:sp>
              <p:nvSpPr>
                <p:cNvPr id="99" name="Forma Livre: Forma 98">
                  <a:extLst>
                    <a:ext uri="{FF2B5EF4-FFF2-40B4-BE49-F238E27FC236}">
                      <a16:creationId xmlns:a16="http://schemas.microsoft.com/office/drawing/2014/main" id="{56496517-0CE5-4570-BA64-70028550093C}"/>
                    </a:ext>
                  </a:extLst>
                </p:cNvPr>
                <p:cNvSpPr/>
                <p:nvPr/>
              </p:nvSpPr>
              <p:spPr>
                <a:xfrm>
                  <a:off x="5391150" y="5648007"/>
                  <a:ext cx="190500" cy="9525"/>
                </a:xfrm>
                <a:custGeom>
                  <a:avLst/>
                  <a:gdLst>
                    <a:gd name="connsiteX0" fmla="*/ 0 w 190500"/>
                    <a:gd name="connsiteY0" fmla="*/ 0 h 9525"/>
                    <a:gd name="connsiteX1" fmla="*/ 190500 w 190500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500" h="9525">
                      <a:moveTo>
                        <a:pt x="0" y="0"/>
                      </a:moveTo>
                      <a:lnTo>
                        <a:pt x="190500" y="0"/>
                      </a:lnTo>
                    </a:path>
                  </a:pathLst>
                </a:custGeom>
                <a:ln w="19050" cap="rnd">
                  <a:solidFill>
                    <a:srgbClr val="00B0E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0" name="Forma Livre: Forma 99">
                  <a:extLst>
                    <a:ext uri="{FF2B5EF4-FFF2-40B4-BE49-F238E27FC236}">
                      <a16:creationId xmlns:a16="http://schemas.microsoft.com/office/drawing/2014/main" id="{3C85245E-8730-4142-927A-50FECC8FD8AD}"/>
                    </a:ext>
                  </a:extLst>
                </p:cNvPr>
                <p:cNvSpPr/>
                <p:nvPr/>
              </p:nvSpPr>
              <p:spPr>
                <a:xfrm>
                  <a:off x="5438775" y="560990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19050" cap="sq">
                  <a:solidFill>
                    <a:srgbClr val="00B0E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01" name="Forma Livre: Forma 100">
                  <a:extLst>
                    <a:ext uri="{FF2B5EF4-FFF2-40B4-BE49-F238E27FC236}">
                      <a16:creationId xmlns:a16="http://schemas.microsoft.com/office/drawing/2014/main" id="{8866641C-8EE4-4B5F-974B-F2D883D1976A}"/>
                    </a:ext>
                  </a:extLst>
                </p:cNvPr>
                <p:cNvSpPr/>
                <p:nvPr/>
              </p:nvSpPr>
              <p:spPr>
                <a:xfrm>
                  <a:off x="5534025" y="5609907"/>
                  <a:ext cx="9525" cy="28575"/>
                </a:xfrm>
                <a:custGeom>
                  <a:avLst/>
                  <a:gdLst>
                    <a:gd name="connsiteX0" fmla="*/ 0 w 9525"/>
                    <a:gd name="connsiteY0" fmla="*/ 0 h 28575"/>
                    <a:gd name="connsiteX1" fmla="*/ 0 w 9525"/>
                    <a:gd name="connsiteY1" fmla="*/ 28575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28575">
                      <a:moveTo>
                        <a:pt x="0" y="0"/>
                      </a:moveTo>
                      <a:lnTo>
                        <a:pt x="0" y="28575"/>
                      </a:lnTo>
                    </a:path>
                  </a:pathLst>
                </a:custGeom>
                <a:ln w="19050" cap="sq">
                  <a:solidFill>
                    <a:srgbClr val="00B0E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07" name="Gráfico 57">
              <a:extLst>
                <a:ext uri="{FF2B5EF4-FFF2-40B4-BE49-F238E27FC236}">
                  <a16:creationId xmlns:a16="http://schemas.microsoft.com/office/drawing/2014/main" id="{247D1E11-9DF1-4F6B-B086-1663FD9633BE}"/>
                </a:ext>
              </a:extLst>
            </p:cNvPr>
            <p:cNvGrpSpPr/>
            <p:nvPr/>
          </p:nvGrpSpPr>
          <p:grpSpPr>
            <a:xfrm>
              <a:off x="5619750" y="5486082"/>
              <a:ext cx="114300" cy="266700"/>
              <a:chOff x="5619750" y="5486082"/>
              <a:chExt cx="114300" cy="266700"/>
            </a:xfrm>
            <a:noFill/>
          </p:grpSpPr>
          <p:sp>
            <p:nvSpPr>
              <p:cNvPr id="108" name="Forma Livre: Forma 107">
                <a:extLst>
                  <a:ext uri="{FF2B5EF4-FFF2-40B4-BE49-F238E27FC236}">
                    <a16:creationId xmlns:a16="http://schemas.microsoft.com/office/drawing/2014/main" id="{651F95EF-92A9-42E5-B48A-5EA0707E26CD}"/>
                  </a:ext>
                </a:extLst>
              </p:cNvPr>
              <p:cNvSpPr/>
              <p:nvPr/>
            </p:nvSpPr>
            <p:spPr>
              <a:xfrm>
                <a:off x="5619750" y="5486082"/>
                <a:ext cx="114300" cy="266700"/>
              </a:xfrm>
              <a:custGeom>
                <a:avLst/>
                <a:gdLst>
                  <a:gd name="connsiteX0" fmla="*/ 0 w 114300"/>
                  <a:gd name="connsiteY0" fmla="*/ 0 h 266700"/>
                  <a:gd name="connsiteX1" fmla="*/ 114300 w 114300"/>
                  <a:gd name="connsiteY1" fmla="*/ 0 h 266700"/>
                  <a:gd name="connsiteX2" fmla="*/ 114300 w 114300"/>
                  <a:gd name="connsiteY2" fmla="*/ 266700 h 266700"/>
                  <a:gd name="connsiteX3" fmla="*/ 0 w 114300"/>
                  <a:gd name="connsiteY3" fmla="*/ 266700 h 26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300" h="266700">
                    <a:moveTo>
                      <a:pt x="0" y="0"/>
                    </a:moveTo>
                    <a:lnTo>
                      <a:pt x="114300" y="0"/>
                    </a:lnTo>
                    <a:lnTo>
                      <a:pt x="114300" y="266700"/>
                    </a:lnTo>
                    <a:lnTo>
                      <a:pt x="0" y="266700"/>
                    </a:lnTo>
                    <a:close/>
                  </a:path>
                </a:pathLst>
              </a:custGeom>
              <a:noFill/>
              <a:ln w="19050" cap="rnd">
                <a:solidFill>
                  <a:srgbClr val="00B0E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109" name="Gráfico 57">
                <a:extLst>
                  <a:ext uri="{FF2B5EF4-FFF2-40B4-BE49-F238E27FC236}">
                    <a16:creationId xmlns:a16="http://schemas.microsoft.com/office/drawing/2014/main" id="{247D1E11-9DF1-4F6B-B086-1663FD9633BE}"/>
                  </a:ext>
                </a:extLst>
              </p:cNvPr>
              <p:cNvGrpSpPr/>
              <p:nvPr/>
            </p:nvGrpSpPr>
            <p:grpSpPr>
              <a:xfrm>
                <a:off x="5648325" y="5609907"/>
                <a:ext cx="57150" cy="76200"/>
                <a:chOff x="5648325" y="5609907"/>
                <a:chExt cx="57150" cy="76200"/>
              </a:xfrm>
            </p:grpSpPr>
            <p:sp>
              <p:nvSpPr>
                <p:cNvPr id="110" name="Forma Livre: Forma 109">
                  <a:extLst>
                    <a:ext uri="{FF2B5EF4-FFF2-40B4-BE49-F238E27FC236}">
                      <a16:creationId xmlns:a16="http://schemas.microsoft.com/office/drawing/2014/main" id="{960C1F00-9996-4190-9039-ACFE5B161985}"/>
                    </a:ext>
                  </a:extLst>
                </p:cNvPr>
                <p:cNvSpPr/>
                <p:nvPr/>
              </p:nvSpPr>
              <p:spPr>
                <a:xfrm>
                  <a:off x="5648325" y="5609907"/>
                  <a:ext cx="19050" cy="9525"/>
                </a:xfrm>
                <a:custGeom>
                  <a:avLst/>
                  <a:gdLst>
                    <a:gd name="connsiteX0" fmla="*/ 0 w 19050"/>
                    <a:gd name="connsiteY0" fmla="*/ 0 h 9525"/>
                    <a:gd name="connsiteX1" fmla="*/ 19050 w 19050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50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19050" cap="flat">
                  <a:solidFill>
                    <a:srgbClr val="00B0E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1" name="Forma Livre: Forma 110">
                  <a:extLst>
                    <a:ext uri="{FF2B5EF4-FFF2-40B4-BE49-F238E27FC236}">
                      <a16:creationId xmlns:a16="http://schemas.microsoft.com/office/drawing/2014/main" id="{2F6C6CD9-4B4F-4093-AF2E-E18F57660209}"/>
                    </a:ext>
                  </a:extLst>
                </p:cNvPr>
                <p:cNvSpPr/>
                <p:nvPr/>
              </p:nvSpPr>
              <p:spPr>
                <a:xfrm>
                  <a:off x="5686425" y="5609907"/>
                  <a:ext cx="19050" cy="9525"/>
                </a:xfrm>
                <a:custGeom>
                  <a:avLst/>
                  <a:gdLst>
                    <a:gd name="connsiteX0" fmla="*/ 0 w 19050"/>
                    <a:gd name="connsiteY0" fmla="*/ 0 h 9525"/>
                    <a:gd name="connsiteX1" fmla="*/ 19050 w 19050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50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19050" cap="flat">
                  <a:solidFill>
                    <a:srgbClr val="00B0E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2" name="Forma Livre: Forma 111">
                  <a:extLst>
                    <a:ext uri="{FF2B5EF4-FFF2-40B4-BE49-F238E27FC236}">
                      <a16:creationId xmlns:a16="http://schemas.microsoft.com/office/drawing/2014/main" id="{8AE5EC39-DF42-4025-A46B-5CCB21AF785F}"/>
                    </a:ext>
                  </a:extLst>
                </p:cNvPr>
                <p:cNvSpPr/>
                <p:nvPr/>
              </p:nvSpPr>
              <p:spPr>
                <a:xfrm>
                  <a:off x="5648325" y="5648007"/>
                  <a:ext cx="19050" cy="9525"/>
                </a:xfrm>
                <a:custGeom>
                  <a:avLst/>
                  <a:gdLst>
                    <a:gd name="connsiteX0" fmla="*/ 0 w 19050"/>
                    <a:gd name="connsiteY0" fmla="*/ 0 h 9525"/>
                    <a:gd name="connsiteX1" fmla="*/ 19050 w 19050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50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19050" cap="flat">
                  <a:solidFill>
                    <a:srgbClr val="00B0E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3" name="Forma Livre: Forma 112">
                  <a:extLst>
                    <a:ext uri="{FF2B5EF4-FFF2-40B4-BE49-F238E27FC236}">
                      <a16:creationId xmlns:a16="http://schemas.microsoft.com/office/drawing/2014/main" id="{0AE971E5-3742-4930-8748-949800D3C97E}"/>
                    </a:ext>
                  </a:extLst>
                </p:cNvPr>
                <p:cNvSpPr/>
                <p:nvPr/>
              </p:nvSpPr>
              <p:spPr>
                <a:xfrm>
                  <a:off x="5686425" y="5648007"/>
                  <a:ext cx="19050" cy="9525"/>
                </a:xfrm>
                <a:custGeom>
                  <a:avLst/>
                  <a:gdLst>
                    <a:gd name="connsiteX0" fmla="*/ 0 w 19050"/>
                    <a:gd name="connsiteY0" fmla="*/ 0 h 9525"/>
                    <a:gd name="connsiteX1" fmla="*/ 19050 w 19050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50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19050" cap="flat">
                  <a:solidFill>
                    <a:srgbClr val="00B0E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4" name="Forma Livre: Forma 113">
                  <a:extLst>
                    <a:ext uri="{FF2B5EF4-FFF2-40B4-BE49-F238E27FC236}">
                      <a16:creationId xmlns:a16="http://schemas.microsoft.com/office/drawing/2014/main" id="{CD73B4E8-D915-4311-BCB4-BEC138A7DF66}"/>
                    </a:ext>
                  </a:extLst>
                </p:cNvPr>
                <p:cNvSpPr/>
                <p:nvPr/>
              </p:nvSpPr>
              <p:spPr>
                <a:xfrm>
                  <a:off x="5648325" y="5686107"/>
                  <a:ext cx="19050" cy="9525"/>
                </a:xfrm>
                <a:custGeom>
                  <a:avLst/>
                  <a:gdLst>
                    <a:gd name="connsiteX0" fmla="*/ 0 w 19050"/>
                    <a:gd name="connsiteY0" fmla="*/ 0 h 9525"/>
                    <a:gd name="connsiteX1" fmla="*/ 19050 w 19050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50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19050" cap="flat">
                  <a:solidFill>
                    <a:srgbClr val="00B0E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115" name="Forma Livre: Forma 114">
                  <a:extLst>
                    <a:ext uri="{FF2B5EF4-FFF2-40B4-BE49-F238E27FC236}">
                      <a16:creationId xmlns:a16="http://schemas.microsoft.com/office/drawing/2014/main" id="{D1DCE938-698C-45D7-BFEE-FF6F21FB8941}"/>
                    </a:ext>
                  </a:extLst>
                </p:cNvPr>
                <p:cNvSpPr/>
                <p:nvPr/>
              </p:nvSpPr>
              <p:spPr>
                <a:xfrm>
                  <a:off x="5686425" y="5686107"/>
                  <a:ext cx="19050" cy="9525"/>
                </a:xfrm>
                <a:custGeom>
                  <a:avLst/>
                  <a:gdLst>
                    <a:gd name="connsiteX0" fmla="*/ 0 w 19050"/>
                    <a:gd name="connsiteY0" fmla="*/ 0 h 9525"/>
                    <a:gd name="connsiteX1" fmla="*/ 19050 w 19050"/>
                    <a:gd name="connsiteY1" fmla="*/ 0 h 9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050" h="9525">
                      <a:moveTo>
                        <a:pt x="0" y="0"/>
                      </a:moveTo>
                      <a:lnTo>
                        <a:pt x="19050" y="0"/>
                      </a:lnTo>
                    </a:path>
                  </a:pathLst>
                </a:custGeom>
                <a:ln w="19050" cap="flat">
                  <a:solidFill>
                    <a:srgbClr val="00B0E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</p:grpSp>
      <p:pic>
        <p:nvPicPr>
          <p:cNvPr id="123" name="Imagem 122">
            <a:extLst>
              <a:ext uri="{FF2B5EF4-FFF2-40B4-BE49-F238E27FC236}">
                <a16:creationId xmlns:a16="http://schemas.microsoft.com/office/drawing/2014/main" id="{BDF52DC7-3C24-4BCB-B677-FD112E512E8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00"/>
          <a:stretch/>
        </p:blipFill>
        <p:spPr>
          <a:xfrm>
            <a:off x="0" y="0"/>
            <a:ext cx="5791200" cy="6858000"/>
          </a:xfrm>
          <a:prstGeom prst="rect">
            <a:avLst/>
          </a:prstGeom>
        </p:spPr>
      </p:pic>
      <p:pic>
        <p:nvPicPr>
          <p:cNvPr id="125" name="Imagem 124">
            <a:extLst>
              <a:ext uri="{FF2B5EF4-FFF2-40B4-BE49-F238E27FC236}">
                <a16:creationId xmlns:a16="http://schemas.microsoft.com/office/drawing/2014/main" id="{E0ECB6D8-7A6E-4EEA-9E2A-2A72A85FD6D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0" r="22084"/>
          <a:stretch/>
        </p:blipFill>
        <p:spPr>
          <a:xfrm>
            <a:off x="294640" y="0"/>
            <a:ext cx="5659120" cy="6858000"/>
          </a:xfrm>
          <a:prstGeom prst="rect">
            <a:avLst/>
          </a:prstGeom>
        </p:spPr>
      </p:pic>
      <p:pic>
        <p:nvPicPr>
          <p:cNvPr id="127" name="Imagem 126">
            <a:extLst>
              <a:ext uri="{FF2B5EF4-FFF2-40B4-BE49-F238E27FC236}">
                <a16:creationId xmlns:a16="http://schemas.microsoft.com/office/drawing/2014/main" id="{C00C3D5D-A901-4B57-A714-AC8915DA27C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2" r="68125"/>
          <a:stretch/>
        </p:blipFill>
        <p:spPr>
          <a:xfrm>
            <a:off x="0" y="975360"/>
            <a:ext cx="3886200" cy="5882640"/>
          </a:xfrm>
          <a:prstGeom prst="rect">
            <a:avLst/>
          </a:prstGeom>
        </p:spPr>
      </p:pic>
      <p:sp>
        <p:nvSpPr>
          <p:cNvPr id="39" name="CaixaDeTexto 7">
            <a:extLst>
              <a:ext uri="{FF2B5EF4-FFF2-40B4-BE49-F238E27FC236}">
                <a16:creationId xmlns:a16="http://schemas.microsoft.com/office/drawing/2014/main" id="{3693531C-C111-40AA-A611-A6C9F6875A84}"/>
              </a:ext>
            </a:extLst>
          </p:cNvPr>
          <p:cNvSpPr txBox="1"/>
          <p:nvPr/>
        </p:nvSpPr>
        <p:spPr>
          <a:xfrm>
            <a:off x="1886961" y="1169406"/>
            <a:ext cx="3427477" cy="1589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lnSpc>
                <a:spcPct val="80000"/>
              </a:lnSpc>
              <a:defRPr/>
            </a:pPr>
            <a:r>
              <a:rPr lang="pt-BR" sz="4000" b="1" dirty="0">
                <a:solidFill>
                  <a:schemeClr val="bg1"/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Excelência em tudo o que fazemos</a:t>
            </a:r>
          </a:p>
        </p:txBody>
      </p:sp>
      <p:sp>
        <p:nvSpPr>
          <p:cNvPr id="40" name="CaixaDeTexto 8">
            <a:extLst>
              <a:ext uri="{FF2B5EF4-FFF2-40B4-BE49-F238E27FC236}">
                <a16:creationId xmlns:a16="http://schemas.microsoft.com/office/drawing/2014/main" id="{7538E1C0-9202-4B8D-AC90-57E94913F1B4}"/>
              </a:ext>
            </a:extLst>
          </p:cNvPr>
          <p:cNvSpPr txBox="1"/>
          <p:nvPr/>
        </p:nvSpPr>
        <p:spPr>
          <a:xfrm>
            <a:off x="1899129" y="2746176"/>
            <a:ext cx="2651379" cy="985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lnSpc>
                <a:spcPct val="80000"/>
              </a:lnSpc>
              <a:defRPr/>
            </a:pPr>
            <a:r>
              <a:rPr lang="pt-BR" sz="2400" dirty="0">
                <a:solidFill>
                  <a:schemeClr val="bg1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Conheça algumas das nossas soluções exclusivas</a:t>
            </a:r>
          </a:p>
        </p:txBody>
      </p:sp>
      <p:pic>
        <p:nvPicPr>
          <p:cNvPr id="128" name="Imagem 127" descr="Ícone&#10;&#10;Descrição gerada automaticamente com confiança média">
            <a:extLst>
              <a:ext uri="{FF2B5EF4-FFF2-40B4-BE49-F238E27FC236}">
                <a16:creationId xmlns:a16="http://schemas.microsoft.com/office/drawing/2014/main" id="{F5DA1C99-27AB-42EF-89FE-0E95235A14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t="79012" r="86528" b="10617"/>
          <a:stretch/>
        </p:blipFill>
        <p:spPr>
          <a:xfrm>
            <a:off x="4413875" y="3216415"/>
            <a:ext cx="406400" cy="711200"/>
          </a:xfrm>
          <a:prstGeom prst="rect">
            <a:avLst/>
          </a:prstGeom>
        </p:spPr>
      </p:pic>
      <p:pic>
        <p:nvPicPr>
          <p:cNvPr id="129" name="Imagem 128" descr="Ícone&#10;&#10;Descrição gerada automaticamente com confiança média">
            <a:extLst>
              <a:ext uri="{FF2B5EF4-FFF2-40B4-BE49-F238E27FC236}">
                <a16:creationId xmlns:a16="http://schemas.microsoft.com/office/drawing/2014/main" id="{BFB2A90A-BE1D-4DA0-BAD8-372772A6B2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t="79012" r="86528" b="10617"/>
          <a:stretch/>
        </p:blipFill>
        <p:spPr>
          <a:xfrm>
            <a:off x="689219" y="438054"/>
            <a:ext cx="406400" cy="711200"/>
          </a:xfrm>
          <a:prstGeom prst="rect">
            <a:avLst/>
          </a:prstGeom>
        </p:spPr>
      </p:pic>
      <p:pic>
        <p:nvPicPr>
          <p:cNvPr id="130" name="Imagem 129" descr="Ícone&#10;&#10;Descrição gerada automaticamente com confiança média">
            <a:extLst>
              <a:ext uri="{FF2B5EF4-FFF2-40B4-BE49-F238E27FC236}">
                <a16:creationId xmlns:a16="http://schemas.microsoft.com/office/drawing/2014/main" id="{0482D874-0864-4596-9477-C93ADA17ED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9" t="79012" r="86528" b="10617"/>
          <a:stretch/>
        </p:blipFill>
        <p:spPr>
          <a:xfrm>
            <a:off x="4468739" y="6146800"/>
            <a:ext cx="406400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87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85185E-6 L -1.04167E-6 0.09444 " pathEditMode="relative" rAng="0" ptsTypes="AA">
                                      <p:cBhvr>
                                        <p:cTn id="25" dur="750" spd="-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7.40741E-7 L 2.91667E-6 0.09445 " pathEditMode="relative" rAng="0" ptsTypes="AA">
                                      <p:cBhvr>
                                        <p:cTn id="30" dur="750" spd="-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722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1.85185E-6 L -3.125E-6 -0.0706 " pathEditMode="relative" rAng="0" ptsTypes="AA">
                                      <p:cBhvr>
                                        <p:cTn id="35" dur="750" spd="-100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54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4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5E-6 -2.59259E-6 L 0.03151 -0.10301 " pathEditMode="relative" rAng="0" ptsTypes="AA">
                                      <p:cBhvr>
                                        <p:cTn id="40" dur="75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" y="-5162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50"/>
                            </p:stCondLst>
                            <p:childTnLst>
                              <p:par>
                                <p:cTn id="4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08268 3.33333E-6 " pathEditMode="relative" rAng="0" ptsTypes="AA">
                                      <p:cBhvr>
                                        <p:cTn id="54" dur="500" spd="-100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2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5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4.79167E-6 3.33333E-6 L -0.07083 3.33333E-6 " pathEditMode="relative" rAng="0" ptsTypes="AA">
                                      <p:cBhvr>
                                        <p:cTn id="64" dur="75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75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50"/>
                            </p:stCondLst>
                            <p:childTnLst>
                              <p:par>
                                <p:cTn id="7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08268 3.33333E-6 " pathEditMode="relative" rAng="0" ptsTypes="AA">
                                      <p:cBhvr>
                                        <p:cTn id="76" dur="500" spd="-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35" presetClass="emph" presetSubtype="0" repeatCount="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8" dur="2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4500"/>
                            </p:stCondLst>
                            <p:childTnLst>
                              <p:par>
                                <p:cTn id="9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08268 3.33333E-6 " pathEditMode="relative" rAng="0" ptsTypes="AA">
                                      <p:cBhvr>
                                        <p:cTn id="96" dur="500" spd="-100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emph" presetSubtype="0" repeatCount="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8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25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750"/>
                            </p:stCondLst>
                            <p:childTnLst>
                              <p:par>
                                <p:cTn id="11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33333E-6 L 0.08268 3.33333E-6 " pathEditMode="relative" rAng="0" ptsTypes="AA">
                                      <p:cBhvr>
                                        <p:cTn id="116" dur="500" spd="-100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28" y="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emph" presetSubtype="0" repeatCount="2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8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500"/>
                            </p:stCondLst>
                            <p:childTnLst>
                              <p:par>
                                <p:cTn id="1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45" grpId="0"/>
      <p:bldP spid="46" grpId="0"/>
      <p:bldP spid="47" grpId="0"/>
      <p:bldP spid="48" grpId="0"/>
      <p:bldP spid="49" grpId="0"/>
      <p:bldP spid="50" grpId="0"/>
      <p:bldP spid="51" grpId="0"/>
      <p:bldP spid="39" grpId="0"/>
      <p:bldP spid="39" grpId="1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 descr="Uma imagem contendo Forma&#10;&#10;Descrição gerada automaticamente">
            <a:extLst>
              <a:ext uri="{FF2B5EF4-FFF2-40B4-BE49-F238E27FC236}">
                <a16:creationId xmlns:a16="http://schemas.microsoft.com/office/drawing/2014/main" id="{0757F12B-2E17-41BE-BF42-CD11BFFCEC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Imagem 23" descr="Imagem em preto e branco&#10;&#10;Descrição gerada automaticamente">
            <a:extLst>
              <a:ext uri="{FF2B5EF4-FFF2-40B4-BE49-F238E27FC236}">
                <a16:creationId xmlns:a16="http://schemas.microsoft.com/office/drawing/2014/main" id="{D002F503-3856-4CA6-93CD-30297FDD80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0" t="15687" r="32222" b="2469"/>
          <a:stretch/>
        </p:blipFill>
        <p:spPr>
          <a:xfrm>
            <a:off x="0" y="0"/>
            <a:ext cx="6240845" cy="5612880"/>
          </a:xfrm>
          <a:prstGeom prst="rect">
            <a:avLst/>
          </a:prstGeom>
        </p:spPr>
      </p:pic>
      <p:sp>
        <p:nvSpPr>
          <p:cNvPr id="51" name="Retângulo 50">
            <a:extLst>
              <a:ext uri="{FF2B5EF4-FFF2-40B4-BE49-F238E27FC236}">
                <a16:creationId xmlns:a16="http://schemas.microsoft.com/office/drawing/2014/main" id="{AB4ACD97-03B5-4605-A3B1-DA998447669E}"/>
              </a:ext>
            </a:extLst>
          </p:cNvPr>
          <p:cNvSpPr/>
          <p:nvPr/>
        </p:nvSpPr>
        <p:spPr>
          <a:xfrm>
            <a:off x="629920" y="2190894"/>
            <a:ext cx="11734800" cy="32492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Imagem 34" descr="Ícone&#10;&#10;Descrição gerada automaticamente com confiança média">
            <a:extLst>
              <a:ext uri="{FF2B5EF4-FFF2-40B4-BE49-F238E27FC236}">
                <a16:creationId xmlns:a16="http://schemas.microsoft.com/office/drawing/2014/main" id="{02857622-90AD-4DEF-AD9F-C9193651EE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8642" r="89862" b="62963"/>
          <a:stretch/>
        </p:blipFill>
        <p:spPr>
          <a:xfrm>
            <a:off x="462788" y="406238"/>
            <a:ext cx="389467" cy="575733"/>
          </a:xfrm>
          <a:prstGeom prst="rect">
            <a:avLst/>
          </a:prstGeom>
        </p:spPr>
      </p:pic>
      <p:pic>
        <p:nvPicPr>
          <p:cNvPr id="39" name="Imagem 38" descr="Tela de computador com fundo escuro&#10;&#10;Descrição gerada automaticamente com confiança baixa">
            <a:extLst>
              <a:ext uri="{FF2B5EF4-FFF2-40B4-BE49-F238E27FC236}">
                <a16:creationId xmlns:a16="http://schemas.microsoft.com/office/drawing/2014/main" id="{446328D3-005F-4142-A82A-3DF3488055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9877" r="94167" b="62715"/>
          <a:stretch/>
        </p:blipFill>
        <p:spPr>
          <a:xfrm>
            <a:off x="5599753" y="909213"/>
            <a:ext cx="508000" cy="508000"/>
          </a:xfrm>
          <a:prstGeom prst="rect">
            <a:avLst/>
          </a:prstGeom>
        </p:spPr>
      </p:pic>
      <p:pic>
        <p:nvPicPr>
          <p:cNvPr id="42" name="Imagem 41" descr="Ícone&#10;&#10;Descrição gerada automaticamente">
            <a:extLst>
              <a:ext uri="{FF2B5EF4-FFF2-40B4-BE49-F238E27FC236}">
                <a16:creationId xmlns:a16="http://schemas.microsoft.com/office/drawing/2014/main" id="{0C7F6070-0353-44A7-834A-8870FEFDA6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54"/>
          <a:stretch/>
        </p:blipFill>
        <p:spPr>
          <a:xfrm>
            <a:off x="7455877" y="0"/>
            <a:ext cx="4736123" cy="6858000"/>
          </a:xfrm>
          <a:prstGeom prst="rect">
            <a:avLst/>
          </a:prstGeom>
        </p:spPr>
      </p:pic>
      <p:pic>
        <p:nvPicPr>
          <p:cNvPr id="44" name="Imagem 43" descr="Forma&#10;&#10;Descrição gerada automaticamente com confiança baixa">
            <a:extLst>
              <a:ext uri="{FF2B5EF4-FFF2-40B4-BE49-F238E27FC236}">
                <a16:creationId xmlns:a16="http://schemas.microsoft.com/office/drawing/2014/main" id="{9E23654C-0ED9-4FE8-A74D-F1FED6C444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61"/>
          <a:stretch/>
        </p:blipFill>
        <p:spPr>
          <a:xfrm>
            <a:off x="7127631" y="0"/>
            <a:ext cx="5064369" cy="6858000"/>
          </a:xfrm>
          <a:prstGeom prst="rect">
            <a:avLst/>
          </a:prstGeom>
        </p:spPr>
      </p:pic>
      <p:pic>
        <p:nvPicPr>
          <p:cNvPr id="46" name="Imagem 45" descr="Imagem em preto e branco&#10;&#10;Descrição gerada automaticamente">
            <a:extLst>
              <a:ext uri="{FF2B5EF4-FFF2-40B4-BE49-F238E27FC236}">
                <a16:creationId xmlns:a16="http://schemas.microsoft.com/office/drawing/2014/main" id="{B1CEB7DB-BD4F-4540-A01D-31962A1D6BF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1" t="23589" r="3846" b="27179"/>
          <a:stretch/>
        </p:blipFill>
        <p:spPr>
          <a:xfrm>
            <a:off x="8440614" y="1617784"/>
            <a:ext cx="3282463" cy="3376247"/>
          </a:xfrm>
          <a:prstGeom prst="rect">
            <a:avLst/>
          </a:prstGeom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id="{DA289FFF-6053-49CF-BE4D-15CA21B519E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7250" t="22222" r="-11050" b="14222"/>
          <a:stretch/>
        </p:blipFill>
        <p:spPr>
          <a:xfrm>
            <a:off x="8199120" y="1524000"/>
            <a:ext cx="5340096" cy="4358640"/>
          </a:xfrm>
          <a:prstGeom prst="parallelogram">
            <a:avLst>
              <a:gd name="adj" fmla="val 15207"/>
            </a:avLst>
          </a:prstGeom>
        </p:spPr>
      </p:pic>
      <p:sp>
        <p:nvSpPr>
          <p:cNvPr id="40" name="CaixaDeTexto 7">
            <a:extLst>
              <a:ext uri="{FF2B5EF4-FFF2-40B4-BE49-F238E27FC236}">
                <a16:creationId xmlns:a16="http://schemas.microsoft.com/office/drawing/2014/main" id="{99011815-D4F0-4D42-B9E1-DB62D451D295}"/>
              </a:ext>
            </a:extLst>
          </p:cNvPr>
          <p:cNvSpPr txBox="1"/>
          <p:nvPr/>
        </p:nvSpPr>
        <p:spPr>
          <a:xfrm>
            <a:off x="773754" y="512929"/>
            <a:ext cx="47457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lnSpc>
                <a:spcPct val="80000"/>
              </a:lnSpc>
              <a:defRPr/>
            </a:pPr>
            <a:r>
              <a:rPr lang="pt-BR" sz="40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Trabalhamos para surpreender</a:t>
            </a:r>
          </a:p>
        </p:txBody>
      </p:sp>
      <p:sp>
        <p:nvSpPr>
          <p:cNvPr id="41" name="CaixaDeTexto 8">
            <a:extLst>
              <a:ext uri="{FF2B5EF4-FFF2-40B4-BE49-F238E27FC236}">
                <a16:creationId xmlns:a16="http://schemas.microsoft.com/office/drawing/2014/main" id="{90C4E9A3-B492-44D3-9F45-70A6FDA514B3}"/>
              </a:ext>
            </a:extLst>
          </p:cNvPr>
          <p:cNvSpPr txBox="1"/>
          <p:nvPr/>
        </p:nvSpPr>
        <p:spPr>
          <a:xfrm>
            <a:off x="553862" y="1767720"/>
            <a:ext cx="75829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lnSpc>
                <a:spcPct val="80000"/>
              </a:lnSpc>
              <a:defRPr/>
            </a:pPr>
            <a:r>
              <a:rPr lang="pt-BR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Mais do que consultores ou prestadores de serviço, somos parceiros.</a:t>
            </a:r>
          </a:p>
        </p:txBody>
      </p:sp>
      <p:sp>
        <p:nvSpPr>
          <p:cNvPr id="49" name="CaixaDeTexto 7">
            <a:extLst>
              <a:ext uri="{FF2B5EF4-FFF2-40B4-BE49-F238E27FC236}">
                <a16:creationId xmlns:a16="http://schemas.microsoft.com/office/drawing/2014/main" id="{D8CC8741-A1D9-440C-A659-A6048C195FDF}"/>
              </a:ext>
            </a:extLst>
          </p:cNvPr>
          <p:cNvSpPr txBox="1"/>
          <p:nvPr/>
        </p:nvSpPr>
        <p:spPr>
          <a:xfrm>
            <a:off x="3861886" y="903073"/>
            <a:ext cx="220069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lnSpc>
                <a:spcPct val="80000"/>
              </a:lnSpc>
              <a:defRPr/>
            </a:pPr>
            <a:r>
              <a:rPr lang="pt-BR" sz="72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você</a:t>
            </a:r>
          </a:p>
        </p:txBody>
      </p:sp>
      <p:sp>
        <p:nvSpPr>
          <p:cNvPr id="50" name="CaixaDeTexto 8">
            <a:extLst>
              <a:ext uri="{FF2B5EF4-FFF2-40B4-BE49-F238E27FC236}">
                <a16:creationId xmlns:a16="http://schemas.microsoft.com/office/drawing/2014/main" id="{7BC41D96-EFA5-4D10-81D5-D3ED9534DE11}"/>
              </a:ext>
            </a:extLst>
          </p:cNvPr>
          <p:cNvSpPr txBox="1"/>
          <p:nvPr/>
        </p:nvSpPr>
        <p:spPr>
          <a:xfrm>
            <a:off x="857461" y="2381989"/>
            <a:ext cx="6745433" cy="3005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lnSpc>
                <a:spcPct val="80000"/>
              </a:lnSpc>
              <a:spcAft>
                <a:spcPts val="800"/>
              </a:spcAft>
              <a:defRPr/>
            </a:pPr>
            <a:r>
              <a:rPr lang="pt-BR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Além dos nossos produtos exclusivos, podemos te ajudar com:</a:t>
            </a:r>
          </a:p>
          <a:p>
            <a:pPr marL="285750" indent="-285750" defTabSz="609475">
              <a:lnSpc>
                <a:spcPct val="80000"/>
              </a:lnSpc>
              <a:spcAft>
                <a:spcPts val="800"/>
              </a:spcAft>
              <a:buClr>
                <a:srgbClr val="00B0E2"/>
              </a:buClr>
              <a:buFont typeface="Wingdings" panose="05000000000000000000" pitchFamily="2" charset="2"/>
              <a:buChar char="§"/>
              <a:defRPr/>
            </a:pPr>
            <a:r>
              <a:rPr lang="pt-BR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Expertise em ambientes de </a:t>
            </a:r>
            <a:r>
              <a:rPr lang="pt-BR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missão crítica</a:t>
            </a:r>
          </a:p>
          <a:p>
            <a:pPr marL="285750" indent="-285750" defTabSz="609475">
              <a:lnSpc>
                <a:spcPct val="80000"/>
              </a:lnSpc>
              <a:spcAft>
                <a:spcPts val="800"/>
              </a:spcAft>
              <a:buClr>
                <a:srgbClr val="00B0E2"/>
              </a:buClr>
              <a:buFont typeface="Wingdings" panose="05000000000000000000" pitchFamily="2" charset="2"/>
              <a:buChar char="§"/>
              <a:defRPr/>
            </a:pPr>
            <a:r>
              <a:rPr lang="pt-BR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Know-how para manter o seu </a:t>
            </a:r>
            <a:r>
              <a:rPr lang="pt-BR" sz="16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ambiente sempre </a:t>
            </a:r>
            <a:r>
              <a:rPr lang="pt-BR" sz="16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" panose="020B0502040204020203" pitchFamily="34" charset="0"/>
                <a:ea typeface="Verdana" panose="020B0604030504040204" pitchFamily="34" charset="0"/>
                <a:cs typeface="Segoe UI" panose="020B0502040204020203" pitchFamily="34" charset="0"/>
              </a:rPr>
              <a:t>on</a:t>
            </a:r>
            <a:r>
              <a:rPr lang="pt-BR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!</a:t>
            </a:r>
          </a:p>
          <a:p>
            <a:pPr marL="285750" indent="-285750" defTabSz="609475">
              <a:lnSpc>
                <a:spcPct val="80000"/>
              </a:lnSpc>
              <a:spcAft>
                <a:spcPts val="800"/>
              </a:spcAft>
              <a:buClr>
                <a:srgbClr val="00B0E2"/>
              </a:buClr>
              <a:buFont typeface="Wingdings" panose="05000000000000000000" pitchFamily="2" charset="2"/>
              <a:buChar char="§"/>
              <a:defRPr/>
            </a:pPr>
            <a:r>
              <a:rPr lang="pt-BR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Soluções para indústrias</a:t>
            </a:r>
          </a:p>
          <a:p>
            <a:pPr marL="285750" indent="-285750" defTabSz="609475">
              <a:lnSpc>
                <a:spcPct val="80000"/>
              </a:lnSpc>
              <a:spcAft>
                <a:spcPts val="800"/>
              </a:spcAft>
              <a:buClr>
                <a:srgbClr val="00B0E2"/>
              </a:buClr>
              <a:buFont typeface="Wingdings" panose="05000000000000000000" pitchFamily="2" charset="2"/>
              <a:buChar char="§"/>
              <a:defRPr/>
            </a:pPr>
            <a:r>
              <a:rPr lang="pt-BR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Suporte em projetos de automação</a:t>
            </a:r>
          </a:p>
          <a:p>
            <a:pPr marL="285750" indent="-285750" defTabSz="609475">
              <a:lnSpc>
                <a:spcPct val="80000"/>
              </a:lnSpc>
              <a:spcAft>
                <a:spcPts val="800"/>
              </a:spcAft>
              <a:buClr>
                <a:srgbClr val="00B0E2"/>
              </a:buClr>
              <a:buFont typeface="Wingdings" panose="05000000000000000000" pitchFamily="2" charset="2"/>
              <a:buChar char="§"/>
              <a:defRPr/>
            </a:pPr>
            <a:r>
              <a:rPr lang="pt-BR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Projetos de Wi-Fi e consultoria em LGPD  </a:t>
            </a:r>
          </a:p>
          <a:p>
            <a:pPr marL="285750" indent="-285750" defTabSz="609475">
              <a:lnSpc>
                <a:spcPct val="80000"/>
              </a:lnSpc>
              <a:spcAft>
                <a:spcPts val="800"/>
              </a:spcAft>
              <a:buClr>
                <a:srgbClr val="00B0E2"/>
              </a:buClr>
              <a:buFont typeface="Wingdings" panose="05000000000000000000" pitchFamily="2" charset="2"/>
              <a:buChar char="§"/>
              <a:defRPr/>
            </a:pPr>
            <a:r>
              <a:rPr lang="pt-BR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Tercerização</a:t>
            </a:r>
            <a:r>
              <a:rPr lang="pt-BR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 da área de TI </a:t>
            </a:r>
          </a:p>
          <a:p>
            <a:pPr marL="285750" indent="-285750" defTabSz="609475">
              <a:lnSpc>
                <a:spcPct val="80000"/>
              </a:lnSpc>
              <a:spcAft>
                <a:spcPts val="800"/>
              </a:spcAft>
              <a:buClr>
                <a:srgbClr val="00B0E2"/>
              </a:buClr>
              <a:buFont typeface="Wingdings" panose="05000000000000000000" pitchFamily="2" charset="2"/>
              <a:buChar char="§"/>
              <a:defRPr/>
            </a:pPr>
            <a:r>
              <a:rPr lang="pt-BR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Suporte em toda infraestrutura (equipamentos para usuários, servidores, </a:t>
            </a:r>
            <a:r>
              <a:rPr lang="pt-BR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storage</a:t>
            </a:r>
            <a:r>
              <a:rPr lang="pt-BR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, redes, </a:t>
            </a:r>
            <a:r>
              <a:rPr lang="pt-BR" sz="16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segrança</a:t>
            </a:r>
            <a:r>
              <a:rPr lang="pt-BR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)</a:t>
            </a:r>
          </a:p>
          <a:p>
            <a:pPr marL="285750" indent="-285750" defTabSz="609475">
              <a:lnSpc>
                <a:spcPct val="80000"/>
              </a:lnSpc>
              <a:spcAft>
                <a:spcPts val="800"/>
              </a:spcAft>
              <a:buClr>
                <a:srgbClr val="00B0E2"/>
              </a:buClr>
              <a:buFont typeface="Wingdings" panose="05000000000000000000" pitchFamily="2" charset="2"/>
              <a:buChar char="§"/>
              <a:defRPr/>
            </a:pPr>
            <a:r>
              <a:rPr lang="pt-BR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E muito mais! </a:t>
            </a:r>
            <a:endParaRPr lang="pt-BR" dirty="0">
              <a:solidFill>
                <a:prstClr val="black">
                  <a:lumMod val="75000"/>
                  <a:lumOff val="25000"/>
                </a:prstClr>
              </a:solidFill>
              <a:latin typeface="Segoe UI Light" panose="020B0502040204020203" pitchFamily="34" charset="0"/>
              <a:ea typeface="Verdana" panose="020B0604030504040204" pitchFamily="34" charset="0"/>
              <a:cs typeface="Segoe UI Light" panose="020B0502040204020203" pitchFamily="34" charset="0"/>
            </a:endParaRPr>
          </a:p>
        </p:txBody>
      </p:sp>
      <p:pic>
        <p:nvPicPr>
          <p:cNvPr id="73" name="Imagem 72" descr="Tela de computador com fundo escuro&#10;&#10;Descrição gerada automaticamente com confiança baixa">
            <a:extLst>
              <a:ext uri="{FF2B5EF4-FFF2-40B4-BE49-F238E27FC236}">
                <a16:creationId xmlns:a16="http://schemas.microsoft.com/office/drawing/2014/main" id="{F7A7629A-5213-41B1-98B0-3DA24D5005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9877" r="94167" b="62715"/>
          <a:stretch/>
        </p:blipFill>
        <p:spPr>
          <a:xfrm>
            <a:off x="8514645" y="1862002"/>
            <a:ext cx="508000" cy="508000"/>
          </a:xfrm>
          <a:prstGeom prst="rect">
            <a:avLst/>
          </a:prstGeom>
        </p:spPr>
      </p:pic>
      <p:pic>
        <p:nvPicPr>
          <p:cNvPr id="78" name="Imagem 77" descr="Mão de pessoa&#10;&#10;Descrição gerada automaticamente">
            <a:extLst>
              <a:ext uri="{FF2B5EF4-FFF2-40B4-BE49-F238E27FC236}">
                <a16:creationId xmlns:a16="http://schemas.microsoft.com/office/drawing/2014/main" id="{F2C2B317-29A9-4AC0-AF9B-095624900D5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93" t="13164"/>
          <a:stretch/>
        </p:blipFill>
        <p:spPr>
          <a:xfrm>
            <a:off x="7801336" y="2361234"/>
            <a:ext cx="6462532" cy="5955175"/>
          </a:xfrm>
          <a:prstGeom prst="rect">
            <a:avLst/>
          </a:prstGeom>
        </p:spPr>
      </p:pic>
      <p:pic>
        <p:nvPicPr>
          <p:cNvPr id="55" name="Imagem 54" descr="Forma, Retângulo&#10;&#10;Descrição gerada automaticamente com confiança média">
            <a:extLst>
              <a:ext uri="{FF2B5EF4-FFF2-40B4-BE49-F238E27FC236}">
                <a16:creationId xmlns:a16="http://schemas.microsoft.com/office/drawing/2014/main" id="{0E74C89E-AB90-4F78-8445-8EB43D320E1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82074" b="3736"/>
          <a:stretch/>
        </p:blipFill>
        <p:spPr>
          <a:xfrm>
            <a:off x="629920" y="5628639"/>
            <a:ext cx="11562080" cy="973127"/>
          </a:xfrm>
          <a:prstGeom prst="rect">
            <a:avLst/>
          </a:prstGeom>
        </p:spPr>
      </p:pic>
      <p:pic>
        <p:nvPicPr>
          <p:cNvPr id="25" name="Imagem 24" descr="Tela de computador com luz verde&#10;&#10;Descrição gerada automaticamente">
            <a:extLst>
              <a:ext uri="{FF2B5EF4-FFF2-40B4-BE49-F238E27FC236}">
                <a16:creationId xmlns:a16="http://schemas.microsoft.com/office/drawing/2014/main" id="{041A8896-CD03-4109-B001-944B4E42448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44" t="86418" b="2"/>
          <a:stretch/>
        </p:blipFill>
        <p:spPr>
          <a:xfrm>
            <a:off x="11209867" y="5926667"/>
            <a:ext cx="982133" cy="931333"/>
          </a:xfrm>
          <a:prstGeom prst="rect">
            <a:avLst/>
          </a:prstGeom>
        </p:spPr>
      </p:pic>
      <p:sp>
        <p:nvSpPr>
          <p:cNvPr id="52" name="CaixaDeTexto 8">
            <a:extLst>
              <a:ext uri="{FF2B5EF4-FFF2-40B4-BE49-F238E27FC236}">
                <a16:creationId xmlns:a16="http://schemas.microsoft.com/office/drawing/2014/main" id="{AB4CC145-EC17-4333-8E22-6B38405EABF4}"/>
              </a:ext>
            </a:extLst>
          </p:cNvPr>
          <p:cNvSpPr txBox="1"/>
          <p:nvPr/>
        </p:nvSpPr>
        <p:spPr>
          <a:xfrm>
            <a:off x="1676780" y="5760429"/>
            <a:ext cx="100930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09475">
              <a:defRPr/>
            </a:pPr>
            <a:r>
              <a:rPr lang="pt-BR" sz="2000" dirty="0">
                <a:solidFill>
                  <a:schemeClr val="bg1"/>
                </a:solidFill>
                <a:latin typeface="Segoe UI Light" panose="020B0502040204020203" pitchFamily="34" charset="0"/>
                <a:ea typeface="Verdana" panose="020B0604030504040204" pitchFamily="34" charset="0"/>
                <a:cs typeface="Segoe UI Light" panose="020B0502040204020203" pitchFamily="34" charset="0"/>
              </a:rPr>
              <a:t>Ajudamos a sua empresa a se preparar para a era da gestão da informação, entregando valor ao seu negócio, por meio de uma TI ágil, confiável, flexível e disruptiva.</a:t>
            </a:r>
          </a:p>
        </p:txBody>
      </p:sp>
      <p:grpSp>
        <p:nvGrpSpPr>
          <p:cNvPr id="57" name="Gráfico 55">
            <a:extLst>
              <a:ext uri="{FF2B5EF4-FFF2-40B4-BE49-F238E27FC236}">
                <a16:creationId xmlns:a16="http://schemas.microsoft.com/office/drawing/2014/main" id="{557EA048-B5F4-4750-8DBE-7313E256A6D4}"/>
              </a:ext>
            </a:extLst>
          </p:cNvPr>
          <p:cNvGrpSpPr/>
          <p:nvPr/>
        </p:nvGrpSpPr>
        <p:grpSpPr>
          <a:xfrm>
            <a:off x="889973" y="5798316"/>
            <a:ext cx="590550" cy="590550"/>
            <a:chOff x="950933" y="5738028"/>
            <a:chExt cx="590550" cy="590550"/>
          </a:xfrm>
          <a:noFill/>
        </p:grpSpPr>
        <p:grpSp>
          <p:nvGrpSpPr>
            <p:cNvPr id="58" name="Gráfico 55">
              <a:extLst>
                <a:ext uri="{FF2B5EF4-FFF2-40B4-BE49-F238E27FC236}">
                  <a16:creationId xmlns:a16="http://schemas.microsoft.com/office/drawing/2014/main" id="{557EA048-B5F4-4750-8DBE-7313E256A6D4}"/>
                </a:ext>
              </a:extLst>
            </p:cNvPr>
            <p:cNvGrpSpPr/>
            <p:nvPr/>
          </p:nvGrpSpPr>
          <p:grpSpPr>
            <a:xfrm>
              <a:off x="1170008" y="5738028"/>
              <a:ext cx="371475" cy="590550"/>
              <a:chOff x="1170008" y="5738028"/>
              <a:chExt cx="371475" cy="590550"/>
            </a:xfrm>
            <a:noFill/>
          </p:grpSpPr>
          <p:sp>
            <p:nvSpPr>
              <p:cNvPr id="59" name="Forma Livre: Forma 58">
                <a:extLst>
                  <a:ext uri="{FF2B5EF4-FFF2-40B4-BE49-F238E27FC236}">
                    <a16:creationId xmlns:a16="http://schemas.microsoft.com/office/drawing/2014/main" id="{E8889B43-555F-4AF1-9C67-F8C84E2C3FBA}"/>
                  </a:ext>
                </a:extLst>
              </p:cNvPr>
              <p:cNvSpPr/>
              <p:nvPr/>
            </p:nvSpPr>
            <p:spPr>
              <a:xfrm>
                <a:off x="1265258" y="6280953"/>
                <a:ext cx="142875" cy="47625"/>
              </a:xfrm>
              <a:custGeom>
                <a:avLst/>
                <a:gdLst>
                  <a:gd name="connsiteX0" fmla="*/ 0 w 142875"/>
                  <a:gd name="connsiteY0" fmla="*/ 0 h 47625"/>
                  <a:gd name="connsiteX1" fmla="*/ 0 w 142875"/>
                  <a:gd name="connsiteY1" fmla="*/ 0 h 47625"/>
                  <a:gd name="connsiteX2" fmla="*/ 47625 w 142875"/>
                  <a:gd name="connsiteY2" fmla="*/ 47625 h 47625"/>
                  <a:gd name="connsiteX3" fmla="*/ 95250 w 142875"/>
                  <a:gd name="connsiteY3" fmla="*/ 47625 h 47625"/>
                  <a:gd name="connsiteX4" fmla="*/ 142875 w 142875"/>
                  <a:gd name="connsiteY4" fmla="*/ 0 h 47625"/>
                  <a:gd name="connsiteX5" fmla="*/ 142875 w 142875"/>
                  <a:gd name="connsiteY5" fmla="*/ 0 h 47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875" h="47625">
                    <a:moveTo>
                      <a:pt x="0" y="0"/>
                    </a:moveTo>
                    <a:lnTo>
                      <a:pt x="0" y="0"/>
                    </a:lnTo>
                    <a:cubicBezTo>
                      <a:pt x="0" y="26289"/>
                      <a:pt x="21336" y="47625"/>
                      <a:pt x="47625" y="47625"/>
                    </a:cubicBezTo>
                    <a:lnTo>
                      <a:pt x="95250" y="47625"/>
                    </a:lnTo>
                    <a:cubicBezTo>
                      <a:pt x="121539" y="47625"/>
                      <a:pt x="142875" y="26289"/>
                      <a:pt x="142875" y="0"/>
                    </a:cubicBezTo>
                    <a:lnTo>
                      <a:pt x="142875" y="0"/>
                    </a:lnTo>
                  </a:path>
                </a:pathLst>
              </a:custGeom>
              <a:noFill/>
              <a:ln w="19050" cap="rnd">
                <a:solidFill>
                  <a:srgbClr val="00B0E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grpSp>
            <p:nvGrpSpPr>
              <p:cNvPr id="60" name="Gráfico 55">
                <a:extLst>
                  <a:ext uri="{FF2B5EF4-FFF2-40B4-BE49-F238E27FC236}">
                    <a16:creationId xmlns:a16="http://schemas.microsoft.com/office/drawing/2014/main" id="{557EA048-B5F4-4750-8DBE-7313E256A6D4}"/>
                  </a:ext>
                </a:extLst>
              </p:cNvPr>
              <p:cNvGrpSpPr/>
              <p:nvPr/>
            </p:nvGrpSpPr>
            <p:grpSpPr>
              <a:xfrm>
                <a:off x="1246684" y="5738028"/>
                <a:ext cx="269843" cy="83248"/>
                <a:chOff x="1246684" y="5738028"/>
                <a:chExt cx="269843" cy="83248"/>
              </a:xfrm>
            </p:grpSpPr>
            <p:sp>
              <p:nvSpPr>
                <p:cNvPr id="61" name="Forma Livre: Forma 60">
                  <a:extLst>
                    <a:ext uri="{FF2B5EF4-FFF2-40B4-BE49-F238E27FC236}">
                      <a16:creationId xmlns:a16="http://schemas.microsoft.com/office/drawing/2014/main" id="{184C8FC3-55C7-4407-9980-D50A6D757714}"/>
                    </a:ext>
                  </a:extLst>
                </p:cNvPr>
                <p:cNvSpPr/>
                <p:nvPr/>
              </p:nvSpPr>
              <p:spPr>
                <a:xfrm>
                  <a:off x="1341458" y="5738028"/>
                  <a:ext cx="9525" cy="19050"/>
                </a:xfrm>
                <a:custGeom>
                  <a:avLst/>
                  <a:gdLst>
                    <a:gd name="connsiteX0" fmla="*/ 0 w 9525"/>
                    <a:gd name="connsiteY0" fmla="*/ 0 h 19050"/>
                    <a:gd name="connsiteX1" fmla="*/ 0 w 9525"/>
                    <a:gd name="connsiteY1" fmla="*/ 19050 h 19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525" h="19050">
                      <a:moveTo>
                        <a:pt x="0" y="0"/>
                      </a:moveTo>
                      <a:lnTo>
                        <a:pt x="0" y="19050"/>
                      </a:lnTo>
                    </a:path>
                  </a:pathLst>
                </a:custGeom>
                <a:ln w="19050" cap="rnd">
                  <a:solidFill>
                    <a:srgbClr val="00B0E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2" name="Forma Livre: Forma 61">
                  <a:extLst>
                    <a:ext uri="{FF2B5EF4-FFF2-40B4-BE49-F238E27FC236}">
                      <a16:creationId xmlns:a16="http://schemas.microsoft.com/office/drawing/2014/main" id="{BD5C8262-B52C-458E-8D30-249503EC1CB1}"/>
                    </a:ext>
                  </a:extLst>
                </p:cNvPr>
                <p:cNvSpPr/>
                <p:nvPr/>
              </p:nvSpPr>
              <p:spPr>
                <a:xfrm>
                  <a:off x="1502525" y="5807751"/>
                  <a:ext cx="14001" cy="13525"/>
                </a:xfrm>
                <a:custGeom>
                  <a:avLst/>
                  <a:gdLst>
                    <a:gd name="connsiteX0" fmla="*/ 0 w 14001"/>
                    <a:gd name="connsiteY0" fmla="*/ 13525 h 13525"/>
                    <a:gd name="connsiteX1" fmla="*/ 14002 w 14001"/>
                    <a:gd name="connsiteY1" fmla="*/ 0 h 135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001" h="13525">
                      <a:moveTo>
                        <a:pt x="0" y="13525"/>
                      </a:moveTo>
                      <a:lnTo>
                        <a:pt x="14002" y="0"/>
                      </a:lnTo>
                    </a:path>
                  </a:pathLst>
                </a:custGeom>
                <a:ln w="19050" cap="rnd">
                  <a:solidFill>
                    <a:srgbClr val="00B0E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3" name="Forma Livre: Forma 62">
                  <a:extLst>
                    <a:ext uri="{FF2B5EF4-FFF2-40B4-BE49-F238E27FC236}">
                      <a16:creationId xmlns:a16="http://schemas.microsoft.com/office/drawing/2014/main" id="{49C9D00E-D8EB-417C-83AE-3AFB359D1890}"/>
                    </a:ext>
                  </a:extLst>
                </p:cNvPr>
                <p:cNvSpPr/>
                <p:nvPr/>
              </p:nvSpPr>
              <p:spPr>
                <a:xfrm>
                  <a:off x="1428611" y="5756125"/>
                  <a:ext cx="7620" cy="17621"/>
                </a:xfrm>
                <a:custGeom>
                  <a:avLst/>
                  <a:gdLst>
                    <a:gd name="connsiteX0" fmla="*/ 0 w 7620"/>
                    <a:gd name="connsiteY0" fmla="*/ 17621 h 17621"/>
                    <a:gd name="connsiteX1" fmla="*/ 7620 w 7620"/>
                    <a:gd name="connsiteY1" fmla="*/ 0 h 176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620" h="17621">
                      <a:moveTo>
                        <a:pt x="0" y="17621"/>
                      </a:moveTo>
                      <a:lnTo>
                        <a:pt x="7620" y="0"/>
                      </a:lnTo>
                    </a:path>
                  </a:pathLst>
                </a:custGeom>
                <a:ln w="19050" cap="rnd">
                  <a:solidFill>
                    <a:srgbClr val="00B0E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64" name="Forma Livre: Forma 63">
                  <a:extLst>
                    <a:ext uri="{FF2B5EF4-FFF2-40B4-BE49-F238E27FC236}">
                      <a16:creationId xmlns:a16="http://schemas.microsoft.com/office/drawing/2014/main" id="{75AB1CA3-A377-4382-99F2-5A47D4A769F9}"/>
                    </a:ext>
                  </a:extLst>
                </p:cNvPr>
                <p:cNvSpPr/>
                <p:nvPr/>
              </p:nvSpPr>
              <p:spPr>
                <a:xfrm>
                  <a:off x="1246684" y="5756125"/>
                  <a:ext cx="7620" cy="17621"/>
                </a:xfrm>
                <a:custGeom>
                  <a:avLst/>
                  <a:gdLst>
                    <a:gd name="connsiteX0" fmla="*/ 7620 w 7620"/>
                    <a:gd name="connsiteY0" fmla="*/ 17621 h 17621"/>
                    <a:gd name="connsiteX1" fmla="*/ 0 w 7620"/>
                    <a:gd name="connsiteY1" fmla="*/ 0 h 176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7620" h="17621">
                      <a:moveTo>
                        <a:pt x="7620" y="17621"/>
                      </a:moveTo>
                      <a:lnTo>
                        <a:pt x="0" y="0"/>
                      </a:lnTo>
                    </a:path>
                  </a:pathLst>
                </a:custGeom>
                <a:ln w="19050" cap="rnd">
                  <a:solidFill>
                    <a:srgbClr val="00B0E2"/>
                  </a:solidFill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  <p:sp>
            <p:nvSpPr>
              <p:cNvPr id="65" name="Forma Livre: Forma 64">
                <a:extLst>
                  <a:ext uri="{FF2B5EF4-FFF2-40B4-BE49-F238E27FC236}">
                    <a16:creationId xmlns:a16="http://schemas.microsoft.com/office/drawing/2014/main" id="{5C35719C-1AEE-427B-AFFB-2BB81BC18CAF}"/>
                  </a:ext>
                </a:extLst>
              </p:cNvPr>
              <p:cNvSpPr/>
              <p:nvPr/>
            </p:nvSpPr>
            <p:spPr>
              <a:xfrm>
                <a:off x="1170008" y="5814228"/>
                <a:ext cx="371475" cy="428625"/>
              </a:xfrm>
              <a:custGeom>
                <a:avLst/>
                <a:gdLst>
                  <a:gd name="connsiteX0" fmla="*/ 95250 w 371475"/>
                  <a:gd name="connsiteY0" fmla="*/ 390525 h 428625"/>
                  <a:gd name="connsiteX1" fmla="*/ 72676 w 371475"/>
                  <a:gd name="connsiteY1" fmla="*/ 331184 h 428625"/>
                  <a:gd name="connsiteX2" fmla="*/ 0 w 371475"/>
                  <a:gd name="connsiteY2" fmla="*/ 171450 h 428625"/>
                  <a:gd name="connsiteX3" fmla="*/ 171450 w 371475"/>
                  <a:gd name="connsiteY3" fmla="*/ 0 h 428625"/>
                  <a:gd name="connsiteX4" fmla="*/ 342900 w 371475"/>
                  <a:gd name="connsiteY4" fmla="*/ 171450 h 428625"/>
                  <a:gd name="connsiteX5" fmla="*/ 371475 w 371475"/>
                  <a:gd name="connsiteY5" fmla="*/ 257175 h 428625"/>
                  <a:gd name="connsiteX6" fmla="*/ 323850 w 371475"/>
                  <a:gd name="connsiteY6" fmla="*/ 257175 h 428625"/>
                  <a:gd name="connsiteX7" fmla="*/ 323850 w 371475"/>
                  <a:gd name="connsiteY7" fmla="*/ 314325 h 428625"/>
                  <a:gd name="connsiteX8" fmla="*/ 285750 w 371475"/>
                  <a:gd name="connsiteY8" fmla="*/ 352425 h 428625"/>
                  <a:gd name="connsiteX9" fmla="*/ 269939 w 371475"/>
                  <a:gd name="connsiteY9" fmla="*/ 352425 h 428625"/>
                  <a:gd name="connsiteX10" fmla="*/ 242221 w 371475"/>
                  <a:gd name="connsiteY10" fmla="*/ 374047 h 428625"/>
                  <a:gd name="connsiteX11" fmla="*/ 242221 w 371475"/>
                  <a:gd name="connsiteY11" fmla="*/ 374047 h 428625"/>
                  <a:gd name="connsiteX12" fmla="*/ 238125 w 371475"/>
                  <a:gd name="connsiteY12" fmla="*/ 407480 h 428625"/>
                  <a:gd name="connsiteX13" fmla="*/ 238125 w 371475"/>
                  <a:gd name="connsiteY13" fmla="*/ 428625 h 428625"/>
                  <a:gd name="connsiteX14" fmla="*/ 95250 w 371475"/>
                  <a:gd name="connsiteY14" fmla="*/ 428625 h 428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475" h="428625">
                    <a:moveTo>
                      <a:pt x="95250" y="390525"/>
                    </a:moveTo>
                    <a:cubicBezTo>
                      <a:pt x="95250" y="390525"/>
                      <a:pt x="87725" y="350996"/>
                      <a:pt x="72676" y="331184"/>
                    </a:cubicBezTo>
                    <a:cubicBezTo>
                      <a:pt x="38100" y="285750"/>
                      <a:pt x="0" y="230029"/>
                      <a:pt x="0" y="171450"/>
                    </a:cubicBezTo>
                    <a:cubicBezTo>
                      <a:pt x="0" y="76105"/>
                      <a:pt x="76105" y="0"/>
                      <a:pt x="171450" y="0"/>
                    </a:cubicBezTo>
                    <a:cubicBezTo>
                      <a:pt x="266795" y="0"/>
                      <a:pt x="342900" y="76105"/>
                      <a:pt x="342900" y="171450"/>
                    </a:cubicBezTo>
                    <a:lnTo>
                      <a:pt x="371475" y="257175"/>
                    </a:lnTo>
                    <a:lnTo>
                      <a:pt x="323850" y="257175"/>
                    </a:lnTo>
                    <a:lnTo>
                      <a:pt x="323850" y="314325"/>
                    </a:lnTo>
                    <a:cubicBezTo>
                      <a:pt x="323850" y="335375"/>
                      <a:pt x="306800" y="352425"/>
                      <a:pt x="285750" y="352425"/>
                    </a:cubicBezTo>
                    <a:lnTo>
                      <a:pt x="269939" y="352425"/>
                    </a:lnTo>
                    <a:cubicBezTo>
                      <a:pt x="256794" y="352425"/>
                      <a:pt x="245364" y="361379"/>
                      <a:pt x="242221" y="374047"/>
                    </a:cubicBezTo>
                    <a:lnTo>
                      <a:pt x="242221" y="374047"/>
                    </a:lnTo>
                    <a:cubicBezTo>
                      <a:pt x="239554" y="385000"/>
                      <a:pt x="238125" y="396240"/>
                      <a:pt x="238125" y="407480"/>
                    </a:cubicBezTo>
                    <a:lnTo>
                      <a:pt x="238125" y="428625"/>
                    </a:lnTo>
                    <a:lnTo>
                      <a:pt x="95250" y="428625"/>
                    </a:lnTo>
                  </a:path>
                </a:pathLst>
              </a:custGeom>
              <a:noFill/>
              <a:ln w="19050" cap="rnd">
                <a:solidFill>
                  <a:srgbClr val="00B0E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orma Livre: Forma 65">
                <a:extLst>
                  <a:ext uri="{FF2B5EF4-FFF2-40B4-BE49-F238E27FC236}">
                    <a16:creationId xmlns:a16="http://schemas.microsoft.com/office/drawing/2014/main" id="{8768EB48-ECD1-48AB-B0AA-E97936554E01}"/>
                  </a:ext>
                </a:extLst>
              </p:cNvPr>
              <p:cNvSpPr/>
              <p:nvPr/>
            </p:nvSpPr>
            <p:spPr>
              <a:xfrm>
                <a:off x="1274783" y="5995203"/>
                <a:ext cx="133350" cy="152400"/>
              </a:xfrm>
              <a:custGeom>
                <a:avLst/>
                <a:gdLst>
                  <a:gd name="connsiteX0" fmla="*/ 38100 w 133350"/>
                  <a:gd name="connsiteY0" fmla="*/ 152400 h 152400"/>
                  <a:gd name="connsiteX1" fmla="*/ 0 w 133350"/>
                  <a:gd name="connsiteY1" fmla="*/ 0 h 152400"/>
                  <a:gd name="connsiteX2" fmla="*/ 133350 w 133350"/>
                  <a:gd name="connsiteY2" fmla="*/ 0 h 152400"/>
                  <a:gd name="connsiteX3" fmla="*/ 95250 w 133350"/>
                  <a:gd name="connsiteY3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350" h="152400">
                    <a:moveTo>
                      <a:pt x="38100" y="152400"/>
                    </a:moveTo>
                    <a:cubicBezTo>
                      <a:pt x="38100" y="95250"/>
                      <a:pt x="38100" y="38100"/>
                      <a:pt x="0" y="0"/>
                    </a:cubicBezTo>
                    <a:lnTo>
                      <a:pt x="133350" y="0"/>
                    </a:lnTo>
                    <a:cubicBezTo>
                      <a:pt x="95250" y="38100"/>
                      <a:pt x="95250" y="95250"/>
                      <a:pt x="95250" y="152400"/>
                    </a:cubicBezTo>
                  </a:path>
                </a:pathLst>
              </a:custGeom>
              <a:noFill/>
              <a:ln w="19050" cap="rnd">
                <a:solidFill>
                  <a:srgbClr val="00B0E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7" name="Gráfico 55">
              <a:extLst>
                <a:ext uri="{FF2B5EF4-FFF2-40B4-BE49-F238E27FC236}">
                  <a16:creationId xmlns:a16="http://schemas.microsoft.com/office/drawing/2014/main" id="{557EA048-B5F4-4750-8DBE-7313E256A6D4}"/>
                </a:ext>
              </a:extLst>
            </p:cNvPr>
            <p:cNvGrpSpPr/>
            <p:nvPr/>
          </p:nvGrpSpPr>
          <p:grpSpPr>
            <a:xfrm>
              <a:off x="950933" y="5814228"/>
              <a:ext cx="314325" cy="514350"/>
              <a:chOff x="950933" y="5814228"/>
              <a:chExt cx="314325" cy="514350"/>
            </a:xfrm>
            <a:noFill/>
          </p:grpSpPr>
          <p:sp>
            <p:nvSpPr>
              <p:cNvPr id="68" name="Forma Livre: Forma 67">
                <a:extLst>
                  <a:ext uri="{FF2B5EF4-FFF2-40B4-BE49-F238E27FC236}">
                    <a16:creationId xmlns:a16="http://schemas.microsoft.com/office/drawing/2014/main" id="{19FCA86F-7F5A-4A47-AB91-3E05A427E8B6}"/>
                  </a:ext>
                </a:extLst>
              </p:cNvPr>
              <p:cNvSpPr/>
              <p:nvPr/>
            </p:nvSpPr>
            <p:spPr>
              <a:xfrm>
                <a:off x="950933" y="5814228"/>
                <a:ext cx="266700" cy="514350"/>
              </a:xfrm>
              <a:custGeom>
                <a:avLst/>
                <a:gdLst>
                  <a:gd name="connsiteX0" fmla="*/ 257175 w 266700"/>
                  <a:gd name="connsiteY0" fmla="*/ 0 h 514350"/>
                  <a:gd name="connsiteX1" fmla="*/ 228600 w 266700"/>
                  <a:gd name="connsiteY1" fmla="*/ 0 h 514350"/>
                  <a:gd name="connsiteX2" fmla="*/ 209550 w 266700"/>
                  <a:gd name="connsiteY2" fmla="*/ 19050 h 514350"/>
                  <a:gd name="connsiteX3" fmla="*/ 209550 w 266700"/>
                  <a:gd name="connsiteY3" fmla="*/ 27051 h 514350"/>
                  <a:gd name="connsiteX4" fmla="*/ 197834 w 266700"/>
                  <a:gd name="connsiteY4" fmla="*/ 44672 h 514350"/>
                  <a:gd name="connsiteX5" fmla="*/ 148971 w 266700"/>
                  <a:gd name="connsiteY5" fmla="*/ 64960 h 514350"/>
                  <a:gd name="connsiteX6" fmla="*/ 128207 w 266700"/>
                  <a:gd name="connsiteY6" fmla="*/ 60865 h 514350"/>
                  <a:gd name="connsiteX7" fmla="*/ 122587 w 266700"/>
                  <a:gd name="connsiteY7" fmla="*/ 55245 h 514350"/>
                  <a:gd name="connsiteX8" fmla="*/ 95631 w 266700"/>
                  <a:gd name="connsiteY8" fmla="*/ 55245 h 514350"/>
                  <a:gd name="connsiteX9" fmla="*/ 55245 w 266700"/>
                  <a:gd name="connsiteY9" fmla="*/ 95631 h 514350"/>
                  <a:gd name="connsiteX10" fmla="*/ 55245 w 266700"/>
                  <a:gd name="connsiteY10" fmla="*/ 122587 h 514350"/>
                  <a:gd name="connsiteX11" fmla="*/ 60865 w 266700"/>
                  <a:gd name="connsiteY11" fmla="*/ 128206 h 514350"/>
                  <a:gd name="connsiteX12" fmla="*/ 64961 w 266700"/>
                  <a:gd name="connsiteY12" fmla="*/ 148971 h 514350"/>
                  <a:gd name="connsiteX13" fmla="*/ 44672 w 266700"/>
                  <a:gd name="connsiteY13" fmla="*/ 197834 h 514350"/>
                  <a:gd name="connsiteX14" fmla="*/ 27051 w 266700"/>
                  <a:gd name="connsiteY14" fmla="*/ 209550 h 514350"/>
                  <a:gd name="connsiteX15" fmla="*/ 19050 w 266700"/>
                  <a:gd name="connsiteY15" fmla="*/ 209550 h 514350"/>
                  <a:gd name="connsiteX16" fmla="*/ 0 w 266700"/>
                  <a:gd name="connsiteY16" fmla="*/ 228600 h 514350"/>
                  <a:gd name="connsiteX17" fmla="*/ 0 w 266700"/>
                  <a:gd name="connsiteY17" fmla="*/ 285750 h 514350"/>
                  <a:gd name="connsiteX18" fmla="*/ 19050 w 266700"/>
                  <a:gd name="connsiteY18" fmla="*/ 304800 h 514350"/>
                  <a:gd name="connsiteX19" fmla="*/ 27051 w 266700"/>
                  <a:gd name="connsiteY19" fmla="*/ 304800 h 514350"/>
                  <a:gd name="connsiteX20" fmla="*/ 44672 w 266700"/>
                  <a:gd name="connsiteY20" fmla="*/ 316516 h 514350"/>
                  <a:gd name="connsiteX21" fmla="*/ 64961 w 266700"/>
                  <a:gd name="connsiteY21" fmla="*/ 365379 h 514350"/>
                  <a:gd name="connsiteX22" fmla="*/ 60865 w 266700"/>
                  <a:gd name="connsiteY22" fmla="*/ 386144 h 514350"/>
                  <a:gd name="connsiteX23" fmla="*/ 55245 w 266700"/>
                  <a:gd name="connsiteY23" fmla="*/ 391763 h 514350"/>
                  <a:gd name="connsiteX24" fmla="*/ 55245 w 266700"/>
                  <a:gd name="connsiteY24" fmla="*/ 418719 h 514350"/>
                  <a:gd name="connsiteX25" fmla="*/ 95631 w 266700"/>
                  <a:gd name="connsiteY25" fmla="*/ 459105 h 514350"/>
                  <a:gd name="connsiteX26" fmla="*/ 122587 w 266700"/>
                  <a:gd name="connsiteY26" fmla="*/ 459105 h 514350"/>
                  <a:gd name="connsiteX27" fmla="*/ 128207 w 266700"/>
                  <a:gd name="connsiteY27" fmla="*/ 453485 h 514350"/>
                  <a:gd name="connsiteX28" fmla="*/ 148971 w 266700"/>
                  <a:gd name="connsiteY28" fmla="*/ 449390 h 514350"/>
                  <a:gd name="connsiteX29" fmla="*/ 197834 w 266700"/>
                  <a:gd name="connsiteY29" fmla="*/ 469678 h 514350"/>
                  <a:gd name="connsiteX30" fmla="*/ 209550 w 266700"/>
                  <a:gd name="connsiteY30" fmla="*/ 487299 h 514350"/>
                  <a:gd name="connsiteX31" fmla="*/ 209550 w 266700"/>
                  <a:gd name="connsiteY31" fmla="*/ 495300 h 514350"/>
                  <a:gd name="connsiteX32" fmla="*/ 228600 w 266700"/>
                  <a:gd name="connsiteY32" fmla="*/ 514350 h 514350"/>
                  <a:gd name="connsiteX33" fmla="*/ 266700 w 266700"/>
                  <a:gd name="connsiteY33" fmla="*/ 514350 h 514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66700" h="514350">
                    <a:moveTo>
                      <a:pt x="257175" y="0"/>
                    </a:moveTo>
                    <a:lnTo>
                      <a:pt x="228600" y="0"/>
                    </a:lnTo>
                    <a:cubicBezTo>
                      <a:pt x="218123" y="0"/>
                      <a:pt x="209550" y="8572"/>
                      <a:pt x="209550" y="19050"/>
                    </a:cubicBezTo>
                    <a:lnTo>
                      <a:pt x="209550" y="27051"/>
                    </a:lnTo>
                    <a:cubicBezTo>
                      <a:pt x="209550" y="34766"/>
                      <a:pt x="204883" y="41720"/>
                      <a:pt x="197834" y="44672"/>
                    </a:cubicBezTo>
                    <a:lnTo>
                      <a:pt x="148971" y="64960"/>
                    </a:lnTo>
                    <a:cubicBezTo>
                      <a:pt x="141827" y="67913"/>
                      <a:pt x="133636" y="66294"/>
                      <a:pt x="128207" y="60865"/>
                    </a:cubicBezTo>
                    <a:lnTo>
                      <a:pt x="122587" y="55245"/>
                    </a:lnTo>
                    <a:cubicBezTo>
                      <a:pt x="115157" y="47816"/>
                      <a:pt x="103061" y="47816"/>
                      <a:pt x="95631" y="55245"/>
                    </a:cubicBezTo>
                    <a:lnTo>
                      <a:pt x="55245" y="95631"/>
                    </a:lnTo>
                    <a:cubicBezTo>
                      <a:pt x="47816" y="103061"/>
                      <a:pt x="47816" y="115157"/>
                      <a:pt x="55245" y="122587"/>
                    </a:cubicBezTo>
                    <a:lnTo>
                      <a:pt x="60865" y="128206"/>
                    </a:lnTo>
                    <a:cubicBezTo>
                      <a:pt x="66294" y="133636"/>
                      <a:pt x="67913" y="141827"/>
                      <a:pt x="64961" y="148971"/>
                    </a:cubicBezTo>
                    <a:lnTo>
                      <a:pt x="44672" y="197834"/>
                    </a:lnTo>
                    <a:cubicBezTo>
                      <a:pt x="41720" y="204883"/>
                      <a:pt x="34766" y="209550"/>
                      <a:pt x="27051" y="209550"/>
                    </a:cubicBezTo>
                    <a:lnTo>
                      <a:pt x="19050" y="209550"/>
                    </a:lnTo>
                    <a:cubicBezTo>
                      <a:pt x="8573" y="209550"/>
                      <a:pt x="0" y="218123"/>
                      <a:pt x="0" y="228600"/>
                    </a:cubicBezTo>
                    <a:lnTo>
                      <a:pt x="0" y="285750"/>
                    </a:lnTo>
                    <a:cubicBezTo>
                      <a:pt x="0" y="296228"/>
                      <a:pt x="8573" y="304800"/>
                      <a:pt x="19050" y="304800"/>
                    </a:cubicBezTo>
                    <a:lnTo>
                      <a:pt x="27051" y="304800"/>
                    </a:lnTo>
                    <a:cubicBezTo>
                      <a:pt x="34766" y="304800"/>
                      <a:pt x="41720" y="309467"/>
                      <a:pt x="44672" y="316516"/>
                    </a:cubicBezTo>
                    <a:lnTo>
                      <a:pt x="64961" y="365379"/>
                    </a:lnTo>
                    <a:cubicBezTo>
                      <a:pt x="67913" y="372523"/>
                      <a:pt x="66294" y="380714"/>
                      <a:pt x="60865" y="386144"/>
                    </a:cubicBezTo>
                    <a:lnTo>
                      <a:pt x="55245" y="391763"/>
                    </a:lnTo>
                    <a:cubicBezTo>
                      <a:pt x="47816" y="399193"/>
                      <a:pt x="47816" y="411290"/>
                      <a:pt x="55245" y="418719"/>
                    </a:cubicBezTo>
                    <a:lnTo>
                      <a:pt x="95631" y="459105"/>
                    </a:lnTo>
                    <a:cubicBezTo>
                      <a:pt x="103061" y="466535"/>
                      <a:pt x="115157" y="466535"/>
                      <a:pt x="122587" y="459105"/>
                    </a:cubicBezTo>
                    <a:lnTo>
                      <a:pt x="128207" y="453485"/>
                    </a:lnTo>
                    <a:cubicBezTo>
                      <a:pt x="133636" y="448056"/>
                      <a:pt x="141827" y="446437"/>
                      <a:pt x="148971" y="449390"/>
                    </a:cubicBezTo>
                    <a:lnTo>
                      <a:pt x="197834" y="469678"/>
                    </a:lnTo>
                    <a:cubicBezTo>
                      <a:pt x="204978" y="472631"/>
                      <a:pt x="209550" y="479584"/>
                      <a:pt x="209550" y="487299"/>
                    </a:cubicBezTo>
                    <a:lnTo>
                      <a:pt x="209550" y="495300"/>
                    </a:lnTo>
                    <a:cubicBezTo>
                      <a:pt x="209550" y="505778"/>
                      <a:pt x="218123" y="514350"/>
                      <a:pt x="228600" y="514350"/>
                    </a:cubicBezTo>
                    <a:lnTo>
                      <a:pt x="266700" y="514350"/>
                    </a:lnTo>
                  </a:path>
                </a:pathLst>
              </a:custGeom>
              <a:noFill/>
              <a:ln w="19050" cap="rnd">
                <a:solidFill>
                  <a:srgbClr val="00B0E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orma Livre: Forma 68">
                <a:extLst>
                  <a:ext uri="{FF2B5EF4-FFF2-40B4-BE49-F238E27FC236}">
                    <a16:creationId xmlns:a16="http://schemas.microsoft.com/office/drawing/2014/main" id="{B8112FD8-3835-4459-B354-9D3DF9934FAB}"/>
                  </a:ext>
                </a:extLst>
              </p:cNvPr>
              <p:cNvSpPr/>
              <p:nvPr/>
            </p:nvSpPr>
            <p:spPr>
              <a:xfrm>
                <a:off x="1084283" y="5995203"/>
                <a:ext cx="180975" cy="209550"/>
              </a:xfrm>
              <a:custGeom>
                <a:avLst/>
                <a:gdLst>
                  <a:gd name="connsiteX0" fmla="*/ 23908 w 180975"/>
                  <a:gd name="connsiteY0" fmla="*/ 0 h 209550"/>
                  <a:gd name="connsiteX1" fmla="*/ 0 w 180975"/>
                  <a:gd name="connsiteY1" fmla="*/ 76200 h 209550"/>
                  <a:gd name="connsiteX2" fmla="*/ 133350 w 180975"/>
                  <a:gd name="connsiteY2" fmla="*/ 209550 h 209550"/>
                  <a:gd name="connsiteX3" fmla="*/ 180975 w 180975"/>
                  <a:gd name="connsiteY3" fmla="*/ 209550 h 209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975" h="209550">
                    <a:moveTo>
                      <a:pt x="23908" y="0"/>
                    </a:moveTo>
                    <a:cubicBezTo>
                      <a:pt x="8858" y="21622"/>
                      <a:pt x="0" y="47911"/>
                      <a:pt x="0" y="76200"/>
                    </a:cubicBezTo>
                    <a:cubicBezTo>
                      <a:pt x="0" y="149828"/>
                      <a:pt x="59722" y="209550"/>
                      <a:pt x="133350" y="209550"/>
                    </a:cubicBezTo>
                    <a:lnTo>
                      <a:pt x="180975" y="209550"/>
                    </a:lnTo>
                  </a:path>
                </a:pathLst>
              </a:custGeom>
              <a:noFill/>
              <a:ln w="19050" cap="rnd">
                <a:solidFill>
                  <a:srgbClr val="00B0E2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pic>
        <p:nvPicPr>
          <p:cNvPr id="72" name="Imagem 71" descr="Tela de computador com fundo escuro&#10;&#10;Descrição gerada automaticamente com confiança baixa">
            <a:extLst>
              <a:ext uri="{FF2B5EF4-FFF2-40B4-BE49-F238E27FC236}">
                <a16:creationId xmlns:a16="http://schemas.microsoft.com/office/drawing/2014/main" id="{5FF84343-CAB3-4112-8649-3A90E0EB1E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29877" r="94167" b="62715"/>
          <a:stretch/>
        </p:blipFill>
        <p:spPr>
          <a:xfrm>
            <a:off x="11340796" y="4879329"/>
            <a:ext cx="508000" cy="508000"/>
          </a:xfrm>
          <a:prstGeom prst="rect">
            <a:avLst/>
          </a:prstGeom>
        </p:spPr>
      </p:pic>
      <p:pic>
        <p:nvPicPr>
          <p:cNvPr id="80" name="Imagem 79" descr="Ícone&#10;&#10;Descrição gerada automaticamente com confiança média">
            <a:extLst>
              <a:ext uri="{FF2B5EF4-FFF2-40B4-BE49-F238E27FC236}">
                <a16:creationId xmlns:a16="http://schemas.microsoft.com/office/drawing/2014/main" id="{C665BB20-BD36-453A-A86A-1410C6EF81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8642" r="89862" b="62963"/>
          <a:stretch/>
        </p:blipFill>
        <p:spPr>
          <a:xfrm>
            <a:off x="6907901" y="5341203"/>
            <a:ext cx="389467" cy="575733"/>
          </a:xfrm>
          <a:prstGeom prst="rect">
            <a:avLst/>
          </a:prstGeom>
        </p:spPr>
      </p:pic>
      <p:pic>
        <p:nvPicPr>
          <p:cNvPr id="81" name="Imagem 80" descr="Ícone&#10;&#10;Descrição gerada automaticamente com confiança média">
            <a:extLst>
              <a:ext uri="{FF2B5EF4-FFF2-40B4-BE49-F238E27FC236}">
                <a16:creationId xmlns:a16="http://schemas.microsoft.com/office/drawing/2014/main" id="{3D8C3381-BC83-4E35-B1E5-7BAE66A77D5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8642" r="89862" b="62963"/>
          <a:stretch/>
        </p:blipFill>
        <p:spPr>
          <a:xfrm>
            <a:off x="7098820" y="5170381"/>
            <a:ext cx="389467" cy="575733"/>
          </a:xfrm>
          <a:prstGeom prst="rect">
            <a:avLst/>
          </a:prstGeom>
        </p:spPr>
      </p:pic>
      <p:pic>
        <p:nvPicPr>
          <p:cNvPr id="82" name="Imagem 81" descr="Ícone&#10;&#10;Descrição gerada automaticamente com confiança média">
            <a:extLst>
              <a:ext uri="{FF2B5EF4-FFF2-40B4-BE49-F238E27FC236}">
                <a16:creationId xmlns:a16="http://schemas.microsoft.com/office/drawing/2014/main" id="{F2CC41FB-8754-48C6-A7F1-CD6904984A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8642" r="89862" b="62963"/>
          <a:stretch/>
        </p:blipFill>
        <p:spPr>
          <a:xfrm>
            <a:off x="10967435" y="6282267"/>
            <a:ext cx="389467" cy="57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6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35" presetClass="emph" presetSubtype="0" repeatCount="2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5" dur="2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37" presetID="2" presetClass="entr" presetSubtype="4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250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xit" presetSubtype="4" accel="50000" decel="5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7" dur="750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25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6" presetClass="emph" presetSubtype="0" accel="48000" decel="52000" autoRev="1" fill="hold" nodeType="withEffect">
                                      <p:stCondLst>
                                        <p:cond delay="1450"/>
                                      </p:stCondLst>
                                      <p:childTnLst>
                                        <p:animScale>
                                          <p:cBhvr>
                                            <p:cTn id="59" dur="100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2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2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accel="48000" decel="52000" autoRev="1" fill="hold" nodeType="withEffect">
                                      <p:stCondLst>
                                        <p:cond delay="145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10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68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4650"/>
                                </p:stCondLst>
                                <p:childTnLst>
                                  <p:par>
                                    <p:cTn id="76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8" dur="75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75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3.33333E-6 L -2.08333E-6 -0.09444 " pathEditMode="relative" rAng="0" ptsTypes="AA">
                                          <p:cBhvr>
                                            <p:cTn id="86" dur="750" spd="-100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72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35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8" dur="2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3.33333E-6 L 2.91667E-6 0.09653 " pathEditMode="relative" rAng="0" ptsTypes="AA">
                                          <p:cBhvr>
                                            <p:cTn id="90" dur="750" spd="-100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8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35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2" dur="2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75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3.33333E-6 L 2.91667E-6 -0.09444 " pathEditMode="relative" rAng="0" ptsTypes="AA">
                                          <p:cBhvr>
                                            <p:cTn id="97" dur="750" spd="-100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72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35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9" dur="2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55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63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1.66667E-6 3.33333E-6 L 0.08268 3.33333E-6 " pathEditMode="relative" rAng="0" ptsTypes="AA">
                                          <p:cBhvr>
                                            <p:cTn id="106" dur="750" spd="-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12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 animBg="1"/>
          <p:bldP spid="40" grpId="0"/>
          <p:bldP spid="41" grpId="0"/>
          <p:bldP spid="49" grpId="0"/>
          <p:bldP spid="50" grpId="0"/>
          <p:bldP spid="5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decel="10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35" presetClass="emph" presetSubtype="0" repeatCount="2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35" dur="2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37" presetID="2" presetClass="entr" presetSubtype="4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autoRev="1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250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  <p:by x="95000" y="9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xit" presetSubtype="4" accel="50000" decel="50000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47" dur="750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2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25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25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6" presetClass="emph" presetSubtype="0" accel="48000" decel="52000" autoRev="1" fill="hold" nodeType="withEffect">
                                      <p:stCondLst>
                                        <p:cond delay="1450"/>
                                      </p:stCondLst>
                                      <p:childTnLst>
                                        <p:animScale>
                                          <p:cBhvr>
                                            <p:cTn id="59" dur="100" fill="hold"/>
                                            <p:tgtEl>
                                              <p:spTgt spid="7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2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2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accel="48000" decel="52000" autoRev="1" fill="hold" nodeType="withEffect">
                                      <p:stCondLst>
                                        <p:cond delay="145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10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68" presetID="2" presetClass="entr" presetSubtype="2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7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2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4650"/>
                                </p:stCondLst>
                                <p:childTnLst>
                                  <p:par>
                                    <p:cTn id="76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8" dur="75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7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75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08333E-6 -3.33333E-6 L -2.08333E-6 -0.09444 " pathEditMode="relative" rAng="0" ptsTypes="AA">
                                          <p:cBhvr>
                                            <p:cTn id="86" dur="750" spd="-1000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72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7" presetID="35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88" dur="2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3.33333E-6 L 2.91667E-6 0.09653 " pathEditMode="relative" rAng="0" ptsTypes="AA">
                                          <p:cBhvr>
                                            <p:cTn id="90" dur="750" spd="-100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81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1" presetID="35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2" dur="2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75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64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91667E-6 -3.33333E-6 L 2.91667E-6 -0.09444 " pathEditMode="relative" rAng="0" ptsTypes="AA">
                                          <p:cBhvr>
                                            <p:cTn id="97" dur="750" spd="-100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472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35" presetClass="emph" presetSubtype="0" repeatCount="2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 calcmode="discrete" valueType="str">
                                          <p:cBhvr>
                                            <p:cTn id="99" dur="2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hidden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visible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55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75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63" presetClass="path" presetSubtype="0" decel="10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1.66667E-6 3.33333E-6 L 0.08268 3.33333E-6 " pathEditMode="relative" rAng="0" ptsTypes="AA">
                                          <p:cBhvr>
                                            <p:cTn id="106" dur="750" spd="-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128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7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1" grpId="0" animBg="1"/>
          <p:bldP spid="40" grpId="0"/>
          <p:bldP spid="41" grpId="0"/>
          <p:bldP spid="49" grpId="0"/>
          <p:bldP spid="50" grpId="0"/>
          <p:bldP spid="52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729A363836CDD47BB03F91691C6D41E" ma:contentTypeVersion="12" ma:contentTypeDescription="Crie um novo documento." ma:contentTypeScope="" ma:versionID="230722b143f704f1bacf1970e225d1b6">
  <xsd:schema xmlns:xsd="http://www.w3.org/2001/XMLSchema" xmlns:xs="http://www.w3.org/2001/XMLSchema" xmlns:p="http://schemas.microsoft.com/office/2006/metadata/properties" xmlns:ns2="cacef5e5-627a-4a1e-8c33-83ecef226830" xmlns:ns3="878d2e9c-fd93-48a4-b76e-9dd7c074ed8a" targetNamespace="http://schemas.microsoft.com/office/2006/metadata/properties" ma:root="true" ma:fieldsID="6d5eb21b1368768bad31c35e830473c3" ns2:_="" ns3:_="">
    <xsd:import namespace="cacef5e5-627a-4a1e-8c33-83ecef226830"/>
    <xsd:import namespace="878d2e9c-fd93-48a4-b76e-9dd7c074ed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cef5e5-627a-4a1e-8c33-83ecef2268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8d2e9c-fd93-48a4-b76e-9dd7c074ed8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932F70A-0D0C-43AD-9757-483CA0F03CF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15ADBA-16D8-4768-AFB4-C756926CD21D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cacef5e5-627a-4a1e-8c33-83ecef226830"/>
    <ds:schemaRef ds:uri="878d2e9c-fd93-48a4-b76e-9dd7c074ed8a"/>
  </ds:schemaRefs>
</ds:datastoreItem>
</file>

<file path=customXml/itemProps3.xml><?xml version="1.0" encoding="utf-8"?>
<ds:datastoreItem xmlns:ds="http://schemas.openxmlformats.org/officeDocument/2006/customXml" ds:itemID="{65E06211-0A2F-4C1C-B558-BB8564A3A431}">
  <ds:schemaRefs>
    <ds:schemaRef ds:uri="http://schemas.microsoft.com/office/2006/metadata/propertie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5180</TotalTime>
  <Words>707</Words>
  <Application>Microsoft Office PowerPoint</Application>
  <PresentationFormat>Widescreen</PresentationFormat>
  <Paragraphs>64</Paragraphs>
  <Slides>10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10</vt:i4>
      </vt:variant>
    </vt:vector>
  </HeadingPairs>
  <TitlesOfParts>
    <vt:vector size="11" baseType="lpstr"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Grupo Vega</dc:title>
  <dc:creator>Arbia, Diandra (ETW Others Comms)</dc:creator>
  <cp:lastModifiedBy>Diandra Gomes Arbia</cp:lastModifiedBy>
  <cp:revision>118</cp:revision>
  <dcterms:created xsi:type="dcterms:W3CDTF">2021-01-24T21:59:45Z</dcterms:created>
  <dcterms:modified xsi:type="dcterms:W3CDTF">2021-02-19T14:46:27Z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0x010100B729A363836CDD47BB03F91691C6D41E</vt:lpwstr>
  </property>
</Properties>
</file>